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324" r:id="rId2"/>
    <p:sldId id="325" r:id="rId3"/>
    <p:sldId id="320" r:id="rId4"/>
    <p:sldId id="261" r:id="rId5"/>
    <p:sldId id="327" r:id="rId6"/>
    <p:sldId id="270" r:id="rId7"/>
    <p:sldId id="326" r:id="rId8"/>
    <p:sldId id="269" r:id="rId9"/>
    <p:sldId id="275" r:id="rId10"/>
    <p:sldId id="267" r:id="rId11"/>
    <p:sldId id="280" r:id="rId12"/>
    <p:sldId id="281" r:id="rId13"/>
    <p:sldId id="283" r:id="rId14"/>
    <p:sldId id="285" r:id="rId15"/>
    <p:sldId id="284" r:id="rId16"/>
    <p:sldId id="286" r:id="rId17"/>
    <p:sldId id="287" r:id="rId18"/>
    <p:sldId id="288" r:id="rId19"/>
    <p:sldId id="289" r:id="rId20"/>
    <p:sldId id="290" r:id="rId21"/>
    <p:sldId id="291" r:id="rId22"/>
    <p:sldId id="292" r:id="rId23"/>
    <p:sldId id="293" r:id="rId24"/>
    <p:sldId id="294" r:id="rId25"/>
    <p:sldId id="295" r:id="rId26"/>
    <p:sldId id="297" r:id="rId27"/>
    <p:sldId id="296" r:id="rId28"/>
    <p:sldId id="298" r:id="rId29"/>
    <p:sldId id="300" r:id="rId30"/>
    <p:sldId id="299" r:id="rId31"/>
    <p:sldId id="301" r:id="rId32"/>
    <p:sldId id="302" r:id="rId33"/>
    <p:sldId id="321" r:id="rId34"/>
    <p:sldId id="303" r:id="rId35"/>
    <p:sldId id="305" r:id="rId36"/>
    <p:sldId id="304"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282" r:id="rId52"/>
    <p:sldId id="32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41" autoAdjust="0"/>
  </p:normalViewPr>
  <p:slideViewPr>
    <p:cSldViewPr>
      <p:cViewPr>
        <p:scale>
          <a:sx n="63" d="100"/>
          <a:sy n="63" d="100"/>
        </p:scale>
        <p:origin x="1380" y="6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293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0" y="2925286"/>
            <a:ext cx="9144000" cy="158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514600" y="236220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3" name="Subtitle 2"/>
          <p:cNvSpPr>
            <a:spLocks noGrp="1"/>
          </p:cNvSpPr>
          <p:nvPr>
            <p:ph type="subTitle" idx="1"/>
          </p:nvPr>
        </p:nvSpPr>
        <p:spPr>
          <a:xfrm>
            <a:off x="2565400" y="3045460"/>
            <a:ext cx="4013200" cy="428625"/>
          </a:xfrm>
        </p:spPr>
        <p:txBody>
          <a:bodyPr tIns="0" anchor="t">
            <a:noAutofit/>
          </a:bodyPr>
          <a:lstStyle>
            <a:lvl1pPr marL="0" indent="0" algn="ctr">
              <a:buNone/>
              <a:defRPr sz="1600" b="0" i="0" cap="none" spc="0" baseline="0">
                <a:solidFill>
                  <a:schemeClr val="bg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Title 11"/>
          <p:cNvSpPr>
            <a:spLocks noGrp="1"/>
          </p:cNvSpPr>
          <p:nvPr>
            <p:ph type="title"/>
          </p:nvPr>
        </p:nvSpPr>
        <p:spPr>
          <a:xfrm>
            <a:off x="2565400" y="2397760"/>
            <a:ext cx="4013200" cy="599440"/>
          </a:xfrm>
          <a:noFill/>
          <a:ln>
            <a:noFill/>
          </a:ln>
        </p:spPr>
        <p:txBody>
          <a:bodyPr bIns="0" anchor="b"/>
          <a:lstStyle>
            <a:lvl1pPr>
              <a:defRPr>
                <a:effectLst>
                  <a:glow rad="88900">
                    <a:schemeClr val="tx1">
                      <a:alpha val="60000"/>
                    </a:schemeClr>
                  </a:glow>
                </a:effectLst>
              </a:defRPr>
            </a:lvl1pPr>
          </a:lstStyle>
          <a:p>
            <a:r>
              <a:rPr lang="en-US"/>
              <a:t>Click to edit Master title style</a:t>
            </a:r>
            <a:endParaRPr lang="en-US" dirty="0"/>
          </a:p>
        </p:txBody>
      </p:sp>
      <p:sp>
        <p:nvSpPr>
          <p:cNvPr id="11" name="Date Placeholder 10"/>
          <p:cNvSpPr>
            <a:spLocks noGrp="1"/>
          </p:cNvSpPr>
          <p:nvPr>
            <p:ph type="dt" sz="half" idx="10"/>
          </p:nvPr>
        </p:nvSpPr>
        <p:spPr bwMode="black"/>
        <p:txBody>
          <a:bodyPr/>
          <a:lstStyle/>
          <a:p>
            <a:fld id="{2ACACBFA-8962-4C8B-9003-A85C586A7771}" type="datetimeFigureOut">
              <a:rPr lang="en-US" smtClean="0"/>
              <a:t>4/25/2019</a:t>
            </a:fld>
            <a:endParaRPr lang="en-US"/>
          </a:p>
        </p:txBody>
      </p:sp>
      <p:sp>
        <p:nvSpPr>
          <p:cNvPr id="17" name="Slide Number Placeholder 16"/>
          <p:cNvSpPr>
            <a:spLocks noGrp="1"/>
          </p:cNvSpPr>
          <p:nvPr>
            <p:ph type="sldNum" sz="quarter" idx="11"/>
          </p:nvPr>
        </p:nvSpPr>
        <p:spPr/>
        <p:txBody>
          <a:bodyPr/>
          <a:lstStyle/>
          <a:p>
            <a:fld id="{0F3B9521-F8A6-4694-A8F1-013C8A7D20CB}" type="slidenum">
              <a:rPr lang="en-US" smtClean="0"/>
              <a:t>‹#›</a:t>
            </a:fld>
            <a:endParaRPr lang="en-US"/>
          </a:p>
        </p:txBody>
      </p:sp>
      <p:sp>
        <p:nvSpPr>
          <p:cNvPr id="19" name="Footer Placeholder 1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CACBFA-8962-4C8B-9003-A85C586A777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B9521-F8A6-4694-A8F1-013C8A7D20C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9" name="Straight Connector 8"/>
          <p:cNvCxnSpPr/>
          <p:nvPr/>
        </p:nvCxnSpPr>
        <p:spPr>
          <a:xfrm rot="5400000">
            <a:off x="4267200" y="3429000"/>
            <a:ext cx="6858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bwMode="hidden">
          <a:xfrm>
            <a:off x="0" y="1"/>
            <a:ext cx="7696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Vertical Text Placeholder 2"/>
          <p:cNvSpPr>
            <a:spLocks noGrp="1"/>
          </p:cNvSpPr>
          <p:nvPr>
            <p:ph type="body" orient="vert" idx="1"/>
          </p:nvPr>
        </p:nvSpPr>
        <p:spPr>
          <a:xfrm>
            <a:off x="457200" y="914401"/>
            <a:ext cx="6629400" cy="5029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CACBFA-8962-4C8B-9003-A85C586A7771}"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B9521-F8A6-4694-A8F1-013C8A7D20CB}" type="slidenum">
              <a:rPr lang="en-US" smtClean="0"/>
              <a:t>‹#›</a:t>
            </a:fld>
            <a:endParaRPr lang="en-US"/>
          </a:p>
        </p:txBody>
      </p:sp>
      <p:sp>
        <p:nvSpPr>
          <p:cNvPr id="2" name="Vertical Title 1"/>
          <p:cNvSpPr>
            <a:spLocks noGrp="1"/>
          </p:cNvSpPr>
          <p:nvPr>
            <p:ph type="title" orient="vert"/>
          </p:nvPr>
        </p:nvSpPr>
        <p:spPr>
          <a:xfrm>
            <a:off x="7239000" y="914401"/>
            <a:ext cx="926980" cy="5029200"/>
          </a:xfrm>
        </p:spPr>
        <p:txBody>
          <a:bodyPr vert="eaVert"/>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1" name="Content Placeholder 30"/>
          <p:cNvSpPr>
            <a:spLocks noGrp="1"/>
          </p:cNvSpPr>
          <p:nvPr>
            <p:ph sz="quarter" idx="13"/>
          </p:nvPr>
        </p:nvSpPr>
        <p:spPr>
          <a:xfrm>
            <a:off x="457200" y="2020824"/>
            <a:ext cx="8229600" cy="4075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p>
        </p:txBody>
      </p:sp>
      <p:sp>
        <p:nvSpPr>
          <p:cNvPr id="11" name="Date Placeholder 10"/>
          <p:cNvSpPr>
            <a:spLocks noGrp="1"/>
          </p:cNvSpPr>
          <p:nvPr>
            <p:ph type="dt" sz="half" idx="14"/>
          </p:nvPr>
        </p:nvSpPr>
        <p:spPr/>
        <p:txBody>
          <a:bodyPr/>
          <a:lstStyle/>
          <a:p>
            <a:fld id="{2ACACBFA-8962-4C8B-9003-A85C586A7771}" type="datetimeFigureOut">
              <a:rPr lang="en-US" smtClean="0"/>
              <a:t>4/25/2019</a:t>
            </a:fld>
            <a:endParaRPr lang="en-US"/>
          </a:p>
        </p:txBody>
      </p:sp>
      <p:sp>
        <p:nvSpPr>
          <p:cNvPr id="12" name="Slide Number Placeholder 11"/>
          <p:cNvSpPr>
            <a:spLocks noGrp="1"/>
          </p:cNvSpPr>
          <p:nvPr>
            <p:ph type="sldNum" sz="quarter" idx="15"/>
          </p:nvPr>
        </p:nvSpPr>
        <p:spPr/>
        <p:txBody>
          <a:bodyPr/>
          <a:lstStyle/>
          <a:p>
            <a:fld id="{0F3B9521-F8A6-4694-A8F1-013C8A7D20CB}" type="slidenum">
              <a:rPr lang="en-US" smtClean="0"/>
              <a:t>‹#›</a:t>
            </a:fld>
            <a:endParaRPr lang="en-US"/>
          </a:p>
        </p:txBody>
      </p:sp>
      <p:sp>
        <p:nvSpPr>
          <p:cNvPr id="13" name="Footer Placeholder 12"/>
          <p:cNvSpPr>
            <a:spLocks noGrp="1"/>
          </p:cNvSpPr>
          <p:nvPr>
            <p:ph type="ftr" sz="quarter" idx="16"/>
          </p:nvPr>
        </p:nvSpPr>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8" name="Rectangle 7"/>
          <p:cNvSpPr/>
          <p:nvPr/>
        </p:nvSpPr>
        <p:spPr>
          <a:xfrm>
            <a:off x="0" y="3922776"/>
            <a:ext cx="9144000" cy="293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0" y="3921760"/>
            <a:ext cx="9144000" cy="1588"/>
          </a:xfrm>
          <a:prstGeom prst="line">
            <a:avLst/>
          </a:prstGeom>
          <a:ln w="127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14600" y="3368040"/>
            <a:ext cx="4114800" cy="112776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pPr algn="ctr" defTabSz="914400" rtl="0" eaLnBrk="1" latinLnBrk="0" hangingPunct="1">
              <a:spcBef>
                <a:spcPts val="400"/>
              </a:spcBef>
              <a:buNone/>
            </a:pPr>
            <a:endParaRPr lang="en-US" sz="1800" b="1" kern="1200" cap="all" spc="0" baseline="0">
              <a:solidFill>
                <a:schemeClr val="bg1"/>
              </a:solidFill>
              <a:latin typeface="+mj-lt"/>
              <a:ea typeface="+mj-ea"/>
              <a:cs typeface="Tunga" pitchFamily="2"/>
            </a:endParaRPr>
          </a:p>
        </p:txBody>
      </p:sp>
      <p:sp>
        <p:nvSpPr>
          <p:cNvPr id="9" name="Title Placeholder 1"/>
          <p:cNvSpPr>
            <a:spLocks noGrp="1"/>
          </p:cNvSpPr>
          <p:nvPr>
            <p:ph type="title"/>
          </p:nvPr>
        </p:nvSpPr>
        <p:spPr bwMode="black">
          <a:xfrm>
            <a:off x="2529052" y="3367246"/>
            <a:ext cx="4085897" cy="706821"/>
          </a:xfrm>
          <a:prstGeom prst="rect">
            <a:avLst/>
          </a:prstGeom>
          <a:noFill/>
          <a:ln w="98425" cmpd="thinThick">
            <a:noFill/>
            <a:miter lim="800000"/>
          </a:ln>
        </p:spPr>
        <p:txBody>
          <a:bodyPr vert="horz" lIns="91440" tIns="45720" rIns="91440" bIns="0" rtlCol="0" anchor="b" anchorCtr="0">
            <a:normAutofit/>
          </a:bodyPr>
          <a:lstStyle>
            <a:lvl1pPr>
              <a:defRPr kumimoji="0" lang="en-US" sz="1800" b="1" i="0" u="none" strike="noStrike" kern="1200" cap="all" spc="0" normalizeH="0" baseline="0" noProof="0" dirty="0" smtClean="0">
                <a:ln>
                  <a:noFill/>
                </a:ln>
                <a:solidFill>
                  <a:schemeClr val="bg1"/>
                </a:solidFill>
                <a:effectLst/>
                <a:uLnTx/>
                <a:uFillTx/>
                <a:latin typeface="+mj-lt"/>
                <a:ea typeface="+mj-ea"/>
                <a:cs typeface="Tunga" pitchFamily="2"/>
              </a:defRPr>
            </a:lvl1pPr>
          </a:lstStyle>
          <a:p>
            <a:r>
              <a:rPr lang="en-US"/>
              <a:t>Click to edit Master title style</a:t>
            </a:r>
            <a:endParaRPr lang="en-US" dirty="0"/>
          </a:p>
        </p:txBody>
      </p:sp>
      <p:sp>
        <p:nvSpPr>
          <p:cNvPr id="10" name="Subtitle 2"/>
          <p:cNvSpPr>
            <a:spLocks noGrp="1"/>
          </p:cNvSpPr>
          <p:nvPr>
            <p:ph type="subTitle" idx="1"/>
          </p:nvPr>
        </p:nvSpPr>
        <p:spPr bwMode="black">
          <a:xfrm>
            <a:off x="2518542" y="4084577"/>
            <a:ext cx="4106917" cy="397094"/>
          </a:xfrm>
        </p:spPr>
        <p:txBody>
          <a:bodyPr tIns="0" anchor="t" anchorCtr="0">
            <a:normAutofit/>
          </a:bodyPr>
          <a:lstStyle>
            <a:lvl1pPr marL="0" indent="0" algn="ctr">
              <a:buNone/>
              <a:defRPr kumimoji="0" lang="en-US" sz="1600" b="0" i="0" u="none" strike="noStrike" kern="1200" cap="none" spc="0" normalizeH="0" baseline="0" noProof="0" dirty="0">
                <a:ln>
                  <a:noFill/>
                </a:ln>
                <a:solidFill>
                  <a:schemeClr val="bg1"/>
                </a:solidFill>
                <a:effectLst/>
                <a:uLnTx/>
                <a:uFillTx/>
                <a:latin typeface="+mn-lt"/>
                <a:ea typeface="+mn-ea"/>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Date Placeholder 12"/>
          <p:cNvSpPr>
            <a:spLocks noGrp="1"/>
          </p:cNvSpPr>
          <p:nvPr>
            <p:ph type="dt" sz="half" idx="10"/>
          </p:nvPr>
        </p:nvSpPr>
        <p:spPr/>
        <p:txBody>
          <a:bodyPr/>
          <a:lstStyle/>
          <a:p>
            <a:fld id="{2ACACBFA-8962-4C8B-9003-A85C586A7771}" type="datetimeFigureOut">
              <a:rPr lang="en-US" smtClean="0"/>
              <a:t>4/25/2019</a:t>
            </a:fld>
            <a:endParaRPr lang="en-US"/>
          </a:p>
        </p:txBody>
      </p:sp>
      <p:sp>
        <p:nvSpPr>
          <p:cNvPr id="14" name="Slide Number Placeholder 13"/>
          <p:cNvSpPr>
            <a:spLocks noGrp="1"/>
          </p:cNvSpPr>
          <p:nvPr>
            <p:ph type="sldNum" sz="quarter" idx="11"/>
          </p:nvPr>
        </p:nvSpPr>
        <p:spPr/>
        <p:txBody>
          <a:bodyPr/>
          <a:lstStyle/>
          <a:p>
            <a:fld id="{0F3B9521-F8A6-4694-A8F1-013C8A7D20CB}" type="slidenum">
              <a:rPr lang="en-US" smtClean="0"/>
              <a:t>‹#›</a:t>
            </a:fld>
            <a:endParaRPr lang="en-US"/>
          </a:p>
        </p:txBody>
      </p:sp>
      <p:sp>
        <p:nvSpPr>
          <p:cNvPr id="15" name="Footer Placeholder 14"/>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Content Placeholder 30"/>
          <p:cNvSpPr>
            <a:spLocks noGrp="1"/>
          </p:cNvSpPr>
          <p:nvPr>
            <p:ph sz="quarter" idx="13"/>
          </p:nvPr>
        </p:nvSpPr>
        <p:spPr>
          <a:xfrm>
            <a:off x="457201"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0"/>
          <p:cNvSpPr>
            <a:spLocks noGrp="1"/>
          </p:cNvSpPr>
          <p:nvPr>
            <p:ph sz="quarter" idx="14"/>
          </p:nvPr>
        </p:nvSpPr>
        <p:spPr>
          <a:xfrm>
            <a:off x="4663440" y="2020824"/>
            <a:ext cx="402336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p:cNvSpPr>
            <a:spLocks noGrp="1"/>
          </p:cNvSpPr>
          <p:nvPr>
            <p:ph type="dt" sz="half" idx="15"/>
          </p:nvPr>
        </p:nvSpPr>
        <p:spPr/>
        <p:txBody>
          <a:bodyPr/>
          <a:lstStyle/>
          <a:p>
            <a:fld id="{2ACACBFA-8962-4C8B-9003-A85C586A7771}" type="datetimeFigureOut">
              <a:rPr lang="en-US" smtClean="0"/>
              <a:t>4/25/2019</a:t>
            </a:fld>
            <a:endParaRPr lang="en-US"/>
          </a:p>
        </p:txBody>
      </p:sp>
      <p:sp>
        <p:nvSpPr>
          <p:cNvPr id="12" name="Slide Number Placeholder 11"/>
          <p:cNvSpPr>
            <a:spLocks noGrp="1"/>
          </p:cNvSpPr>
          <p:nvPr>
            <p:ph type="sldNum" sz="quarter" idx="16"/>
          </p:nvPr>
        </p:nvSpPr>
        <p:spPr/>
        <p:txBody>
          <a:bodyPr/>
          <a:lstStyle/>
          <a:p>
            <a:fld id="{0F3B9521-F8A6-4694-A8F1-013C8A7D20CB}" type="slidenum">
              <a:rPr lang="en-US" smtClean="0"/>
              <a:t>‹#›</a:t>
            </a:fld>
            <a:endParaRPr lang="en-US"/>
          </a:p>
        </p:txBody>
      </p:sp>
      <p:sp>
        <p:nvSpPr>
          <p:cNvPr id="13" name="Footer Placeholder 12"/>
          <p:cNvSpPr>
            <a:spLocks noGrp="1"/>
          </p:cNvSpPr>
          <p:nvPr>
            <p:ph type="ftr" sz="quarter" idx="17"/>
          </p:nvPr>
        </p:nvSpPr>
        <p:spPr/>
        <p:txBody>
          <a:bodyPr/>
          <a:lstStyle/>
          <a:p>
            <a:endParaRPr lang="en-US"/>
          </a:p>
        </p:txBody>
      </p:sp>
      <p:sp>
        <p:nvSpPr>
          <p:cNvPr id="16" name="Title 15"/>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Content Placeholder 30"/>
          <p:cNvSpPr>
            <a:spLocks noGrp="1"/>
          </p:cNvSpPr>
          <p:nvPr>
            <p:ph sz="quarter" idx="13"/>
          </p:nvPr>
        </p:nvSpPr>
        <p:spPr>
          <a:xfrm>
            <a:off x="457201" y="2819400"/>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0"/>
          <p:cNvSpPr>
            <a:spLocks noGrp="1"/>
          </p:cNvSpPr>
          <p:nvPr>
            <p:ph sz="quarter" idx="14"/>
          </p:nvPr>
        </p:nvSpPr>
        <p:spPr>
          <a:xfrm>
            <a:off x="4663440" y="2816352"/>
            <a:ext cx="4023360" cy="3209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half" idx="2"/>
          </p:nvPr>
        </p:nvSpPr>
        <p:spPr>
          <a:xfrm>
            <a:off x="45720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kern="1200" cap="none" spc="200" baseline="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1" name="Text Placeholder 3"/>
          <p:cNvSpPr>
            <a:spLocks noGrp="1"/>
          </p:cNvSpPr>
          <p:nvPr>
            <p:ph type="body" sz="half" idx="15"/>
          </p:nvPr>
        </p:nvSpPr>
        <p:spPr>
          <a:xfrm>
            <a:off x="4663440" y="2020824"/>
            <a:ext cx="4023360" cy="704088"/>
          </a:xfrm>
          <a:noFill/>
          <a:ln w="98425" cmpd="thinThick">
            <a:no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1" i="0" kern="1200" cap="none" spc="200" baseline="0" dirty="0" smtClean="0">
                <a:solidFill>
                  <a:schemeClr val="tx1"/>
                </a:solidFill>
                <a:latin typeface="+mj-lt"/>
                <a:ea typeface="+mj-ea"/>
                <a:cs typeface="Tunga" pitchFamily="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400"/>
              </a:spcBef>
              <a:spcAft>
                <a:spcPts val="0"/>
              </a:spcAft>
              <a:buClr>
                <a:schemeClr val="accent1"/>
              </a:buClr>
              <a:buFontTx/>
              <a:buNone/>
            </a:pPr>
            <a:r>
              <a:rPr lang="en-US"/>
              <a:t>Click to edit Master text styles</a:t>
            </a:r>
          </a:p>
        </p:txBody>
      </p:sp>
      <p:sp>
        <p:nvSpPr>
          <p:cNvPr id="11" name="Date Placeholder 10"/>
          <p:cNvSpPr>
            <a:spLocks noGrp="1"/>
          </p:cNvSpPr>
          <p:nvPr>
            <p:ph type="dt" sz="half" idx="16"/>
          </p:nvPr>
        </p:nvSpPr>
        <p:spPr/>
        <p:txBody>
          <a:bodyPr/>
          <a:lstStyle/>
          <a:p>
            <a:fld id="{2ACACBFA-8962-4C8B-9003-A85C586A7771}" type="datetimeFigureOut">
              <a:rPr lang="en-US" smtClean="0"/>
              <a:t>4/25/2019</a:t>
            </a:fld>
            <a:endParaRPr lang="en-US"/>
          </a:p>
        </p:txBody>
      </p:sp>
      <p:sp>
        <p:nvSpPr>
          <p:cNvPr id="12" name="Slide Number Placeholder 11"/>
          <p:cNvSpPr>
            <a:spLocks noGrp="1"/>
          </p:cNvSpPr>
          <p:nvPr>
            <p:ph type="sldNum" sz="quarter" idx="17"/>
          </p:nvPr>
        </p:nvSpPr>
        <p:spPr/>
        <p:txBody>
          <a:bodyPr/>
          <a:lstStyle/>
          <a:p>
            <a:fld id="{0F3B9521-F8A6-4694-A8F1-013C8A7D20CB}" type="slidenum">
              <a:rPr lang="en-US" smtClean="0"/>
              <a:t>‹#›</a:t>
            </a:fld>
            <a:endParaRPr lang="en-US"/>
          </a:p>
        </p:txBody>
      </p:sp>
      <p:sp>
        <p:nvSpPr>
          <p:cNvPr id="13" name="Footer Placeholder 12"/>
          <p:cNvSpPr>
            <a:spLocks noGrp="1"/>
          </p:cNvSpPr>
          <p:nvPr>
            <p:ph type="ftr" sz="quarter" idx="18"/>
          </p:nvPr>
        </p:nvSpPr>
        <p:spPr/>
        <p:txBody>
          <a:bodyPr/>
          <a:lstStyle/>
          <a:p>
            <a:endParaRPr lang="en-US"/>
          </a:p>
        </p:txBody>
      </p:sp>
      <p:sp>
        <p:nvSpPr>
          <p:cNvPr id="18" name="Title 1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2ACACBFA-8962-4C8B-9003-A85C586A7771}" type="datetimeFigureOut">
              <a:rPr lang="en-US" smtClean="0"/>
              <a:t>4/25/2019</a:t>
            </a:fld>
            <a:endParaRPr lang="en-US"/>
          </a:p>
        </p:txBody>
      </p:sp>
      <p:sp>
        <p:nvSpPr>
          <p:cNvPr id="16" name="Slide Number Placeholder 15"/>
          <p:cNvSpPr>
            <a:spLocks noGrp="1"/>
          </p:cNvSpPr>
          <p:nvPr>
            <p:ph type="sldNum" sz="quarter" idx="11"/>
          </p:nvPr>
        </p:nvSpPr>
        <p:spPr/>
        <p:txBody>
          <a:bodyPr/>
          <a:lstStyle/>
          <a:p>
            <a:fld id="{0F3B9521-F8A6-4694-A8F1-013C8A7D20CB}" type="slidenum">
              <a:rPr lang="en-US" smtClean="0"/>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ACACBFA-8962-4C8B-9003-A85C586A7771}" type="datetimeFigureOut">
              <a:rPr lang="en-US" smtClean="0"/>
              <a:t>4/25/2019</a:t>
            </a:fld>
            <a:endParaRPr lang="en-US"/>
          </a:p>
        </p:txBody>
      </p:sp>
      <p:sp>
        <p:nvSpPr>
          <p:cNvPr id="8" name="Slide Number Placeholder 7"/>
          <p:cNvSpPr>
            <a:spLocks noGrp="1"/>
          </p:cNvSpPr>
          <p:nvPr>
            <p:ph type="sldNum" sz="quarter" idx="11"/>
          </p:nvPr>
        </p:nvSpPr>
        <p:spPr/>
        <p:txBody>
          <a:bodyPr/>
          <a:lstStyle/>
          <a:p>
            <a:fld id="{0F3B9521-F8A6-4694-A8F1-013C8A7D20CB}"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4" name="Content Placeholder 30"/>
          <p:cNvSpPr>
            <a:spLocks noGrp="1"/>
          </p:cNvSpPr>
          <p:nvPr>
            <p:ph sz="quarter" idx="14"/>
          </p:nvPr>
        </p:nvSpPr>
        <p:spPr>
          <a:xfrm>
            <a:off x="1485900" y="1914525"/>
            <a:ext cx="6172200" cy="35109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half" idx="2"/>
          </p:nvPr>
        </p:nvSpPr>
        <p:spPr>
          <a:xfrm>
            <a:off x="1737360" y="5513832"/>
            <a:ext cx="5669280" cy="548640"/>
          </a:xfrm>
        </p:spPr>
        <p:txBody>
          <a:bodyPr vert="horz" lIns="91440" tIns="0" rIns="91440" bIns="45720" rtlCol="0" anchor="ctr">
            <a:normAutofit/>
          </a:bodyPr>
          <a:lstStyle>
            <a:lvl1pPr marL="0" indent="0" algn="ctr" defTabSz="914400" rtl="0" eaLnBrk="1" latinLnBrk="0" hangingPunct="1">
              <a:lnSpc>
                <a:spcPct val="100000"/>
              </a:lnSpc>
              <a:spcBef>
                <a:spcPts val="0"/>
              </a:spcBef>
              <a:buClr>
                <a:schemeClr val="accent1"/>
              </a:buClr>
              <a:buFont typeface="Arial" pitchFamily="34" charset="0"/>
              <a:buNone/>
              <a:defRPr lang="en-US" sz="1400" b="0" i="0" kern="1200" cap="none" spc="0" baseline="0" smtClean="0">
                <a:solidFill>
                  <a:schemeClr val="tx1"/>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itle 12"/>
          <p:cNvSpPr>
            <a:spLocks noGrp="1"/>
          </p:cNvSpPr>
          <p:nvPr>
            <p:ph type="title"/>
          </p:nvPr>
        </p:nvSpPr>
        <p:spPr/>
        <p:txBody>
          <a:bodyPr/>
          <a:lstStyle/>
          <a:p>
            <a:r>
              <a:rPr lang="en-US"/>
              <a:t>Click to edit Master title style</a:t>
            </a:r>
          </a:p>
        </p:txBody>
      </p:sp>
      <p:sp>
        <p:nvSpPr>
          <p:cNvPr id="16" name="Date Placeholder 15"/>
          <p:cNvSpPr>
            <a:spLocks noGrp="1"/>
          </p:cNvSpPr>
          <p:nvPr>
            <p:ph type="dt" sz="half" idx="15"/>
          </p:nvPr>
        </p:nvSpPr>
        <p:spPr/>
        <p:txBody>
          <a:bodyPr/>
          <a:lstStyle/>
          <a:p>
            <a:fld id="{2ACACBFA-8962-4C8B-9003-A85C586A7771}" type="datetimeFigureOut">
              <a:rPr lang="en-US" smtClean="0"/>
              <a:t>4/25/2019</a:t>
            </a:fld>
            <a:endParaRPr lang="en-US"/>
          </a:p>
        </p:txBody>
      </p:sp>
      <p:sp>
        <p:nvSpPr>
          <p:cNvPr id="19" name="Slide Number Placeholder 18"/>
          <p:cNvSpPr>
            <a:spLocks noGrp="1"/>
          </p:cNvSpPr>
          <p:nvPr>
            <p:ph type="sldNum" sz="quarter" idx="16"/>
          </p:nvPr>
        </p:nvSpPr>
        <p:spPr/>
        <p:txBody>
          <a:bodyPr/>
          <a:lstStyle/>
          <a:p>
            <a:fld id="{0F3B9521-F8A6-4694-A8F1-013C8A7D20CB}" type="slidenum">
              <a:rPr lang="en-US" smtClean="0"/>
              <a:t>‹#›</a:t>
            </a:fld>
            <a:endParaRPr lang="en-US"/>
          </a:p>
        </p:txBody>
      </p:sp>
      <p:sp>
        <p:nvSpPr>
          <p:cNvPr id="23" name="Footer Placeholder 22"/>
          <p:cNvSpPr>
            <a:spLocks noGrp="1"/>
          </p:cNvSpPr>
          <p:nvPr>
            <p:ph type="ftr" sz="quarter" idx="17"/>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852209" y="2026918"/>
            <a:ext cx="5439582" cy="3263750"/>
          </a:xfrm>
          <a:solidFill>
            <a:schemeClr val="tx1"/>
          </a:solidFill>
          <a:ln w="69850" cmpd="dbl">
            <a:solidFill>
              <a:schemeClr val="tx1"/>
            </a:solidFill>
            <a:miter lim="800000"/>
          </a:ln>
        </p:spPr>
        <p:txBody>
          <a:bodyPr vert="horz" lIns="91440" tIns="45720" rIns="91440" bIns="45720" rtlCol="0" anchor="ctr" anchorCtr="0">
            <a:normAutofit/>
          </a:bodyPr>
          <a:lstStyle>
            <a:lvl1pPr marL="0" indent="0" algn="ctr" defTabSz="914400" rtl="0" eaLnBrk="1" latinLnBrk="0" hangingPunct="1">
              <a:spcBef>
                <a:spcPts val="400"/>
              </a:spcBef>
              <a:buNone/>
              <a:defRPr lang="en-US" sz="1800" b="0" kern="1200" cap="none" spc="0" baseline="0" dirty="0">
                <a:solidFill>
                  <a:schemeClr val="bg1"/>
                </a:solidFill>
                <a:latin typeface="+mj-lt"/>
                <a:ea typeface="+mj-ea"/>
                <a:cs typeface="Tunga" pitchFamily="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5" name="Text Placeholder 24"/>
          <p:cNvSpPr>
            <a:spLocks noGrp="1"/>
          </p:cNvSpPr>
          <p:nvPr>
            <p:ph type="body" sz="quarter" idx="13"/>
          </p:nvPr>
        </p:nvSpPr>
        <p:spPr>
          <a:xfrm>
            <a:off x="1737360" y="5516880"/>
            <a:ext cx="5669280" cy="548640"/>
          </a:xfrm>
        </p:spPr>
        <p:txBody>
          <a:bodyPr vert="horz" lIns="91440" tIns="0" rIns="91440" bIns="0" rtlCol="0" anchor="ctr" anchorCtr="0">
            <a:normAutofit/>
          </a:bodyPr>
          <a:lstStyle>
            <a:lvl1pPr marL="0" indent="0">
              <a:spcBef>
                <a:spcPts val="0"/>
              </a:spcBef>
              <a:buNone/>
              <a:defRPr lang="en-US" sz="1400" b="0" i="0" kern="1200" cap="none" spc="30" baseline="0" smtClean="0">
                <a:solidFill>
                  <a:schemeClr val="tx2"/>
                </a:solidFill>
                <a:latin typeface="+mn-lt"/>
                <a:ea typeface="+mn-ea"/>
                <a:cs typeface="Tahoma" pitchFamily="34" charset="0"/>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marL="0" lvl="0" indent="0" algn="ctr" defTabSz="914400" rtl="0" eaLnBrk="1" latinLnBrk="0" hangingPunct="1">
              <a:spcBef>
                <a:spcPts val="600"/>
              </a:spcBef>
              <a:spcAft>
                <a:spcPts val="0"/>
              </a:spcAft>
              <a:buClr>
                <a:schemeClr val="accent1"/>
              </a:buClr>
              <a:buFont typeface="Arial" pitchFamily="34" charset="0"/>
              <a:buNone/>
            </a:pPr>
            <a:r>
              <a:rPr lang="en-US"/>
              <a:t>Click to edit Master text styles</a:t>
            </a:r>
          </a:p>
        </p:txBody>
      </p:sp>
      <p:sp>
        <p:nvSpPr>
          <p:cNvPr id="12" name="Title 11"/>
          <p:cNvSpPr>
            <a:spLocks noGrp="1"/>
          </p:cNvSpPr>
          <p:nvPr>
            <p:ph type="title"/>
          </p:nvPr>
        </p:nvSpPr>
        <p:spPr>
          <a:xfrm>
            <a:off x="2514600" y="975360"/>
            <a:ext cx="4114800" cy="701040"/>
          </a:xfrm>
        </p:spPr>
        <p:txBody>
          <a:bodyPr/>
          <a:lstStyle/>
          <a:p>
            <a:r>
              <a:rPr lang="en-US"/>
              <a:t>Click to edit Master title style</a:t>
            </a:r>
          </a:p>
        </p:txBody>
      </p:sp>
      <p:sp>
        <p:nvSpPr>
          <p:cNvPr id="13" name="Date Placeholder 12"/>
          <p:cNvSpPr>
            <a:spLocks noGrp="1"/>
          </p:cNvSpPr>
          <p:nvPr>
            <p:ph type="dt" sz="half" idx="14"/>
          </p:nvPr>
        </p:nvSpPr>
        <p:spPr>
          <a:xfrm>
            <a:off x="2981325" y="273180"/>
            <a:ext cx="3181350" cy="292100"/>
          </a:xfrm>
        </p:spPr>
        <p:txBody>
          <a:bodyPr/>
          <a:lstStyle/>
          <a:p>
            <a:fld id="{2ACACBFA-8962-4C8B-9003-A85C586A7771}" type="datetimeFigureOut">
              <a:rPr lang="en-US" smtClean="0"/>
              <a:t>4/25/2019</a:t>
            </a:fld>
            <a:endParaRPr lang="en-US"/>
          </a:p>
        </p:txBody>
      </p:sp>
      <p:sp>
        <p:nvSpPr>
          <p:cNvPr id="14" name="Slide Number Placeholder 13"/>
          <p:cNvSpPr>
            <a:spLocks noGrp="1"/>
          </p:cNvSpPr>
          <p:nvPr>
            <p:ph type="sldNum" sz="quarter" idx="15"/>
          </p:nvPr>
        </p:nvSpPr>
        <p:spPr>
          <a:xfrm>
            <a:off x="4038600" y="6172200"/>
            <a:ext cx="1066800" cy="304800"/>
          </a:xfrm>
        </p:spPr>
        <p:txBody>
          <a:bodyPr/>
          <a:lstStyle/>
          <a:p>
            <a:fld id="{0F3B9521-F8A6-4694-A8F1-013C8A7D20CB}" type="slidenum">
              <a:rPr lang="en-US" smtClean="0"/>
              <a:t>‹#›</a:t>
            </a:fld>
            <a:endParaRPr lang="en-US"/>
          </a:p>
        </p:txBody>
      </p:sp>
      <p:sp>
        <p:nvSpPr>
          <p:cNvPr id="15" name="Footer Placeholder 14"/>
          <p:cNvSpPr>
            <a:spLocks noGrp="1"/>
          </p:cNvSpPr>
          <p:nvPr>
            <p:ph type="ftr" sz="quarter" idx="16"/>
          </p:nvPr>
        </p:nvSpPr>
        <p:spPr>
          <a:xfrm>
            <a:off x="1447800" y="6486525"/>
            <a:ext cx="6248400" cy="2921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8" name="Rectangle 7"/>
          <p:cNvSpPr/>
          <p:nvPr/>
        </p:nvSpPr>
        <p:spPr bwMode="hidden">
          <a:xfrm>
            <a:off x="0" y="1335973"/>
            <a:ext cx="9144000" cy="5522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2019301"/>
            <a:ext cx="8229600" cy="41173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981325" y="273180"/>
            <a:ext cx="3181350" cy="292100"/>
          </a:xfrm>
          <a:prstGeom prst="rect">
            <a:avLst/>
          </a:prstGeom>
        </p:spPr>
        <p:txBody>
          <a:bodyPr vert="horz" lIns="91440" tIns="45720" rIns="91440" bIns="45720" rtlCol="0" anchor="ctr">
            <a:noAutofit/>
          </a:bodyPr>
          <a:lstStyle>
            <a:lvl1pPr algn="ctr">
              <a:defRPr sz="1200" b="0" cap="all" spc="300" baseline="0">
                <a:solidFill>
                  <a:schemeClr val="tx1"/>
                </a:solidFill>
              </a:defRPr>
            </a:lvl1pPr>
          </a:lstStyle>
          <a:p>
            <a:fld id="{2ACACBFA-8962-4C8B-9003-A85C586A7771}" type="datetimeFigureOut">
              <a:rPr lang="en-US" smtClean="0"/>
              <a:t>4/25/2019</a:t>
            </a:fld>
            <a:endParaRPr lang="en-US"/>
          </a:p>
        </p:txBody>
      </p:sp>
      <p:sp>
        <p:nvSpPr>
          <p:cNvPr id="5" name="Footer Placeholder 4"/>
          <p:cNvSpPr>
            <a:spLocks noGrp="1"/>
          </p:cNvSpPr>
          <p:nvPr>
            <p:ph type="ftr" sz="quarter" idx="3"/>
          </p:nvPr>
        </p:nvSpPr>
        <p:spPr>
          <a:xfrm>
            <a:off x="1447800" y="6486525"/>
            <a:ext cx="6248400" cy="292100"/>
          </a:xfrm>
          <a:prstGeom prst="rect">
            <a:avLst/>
          </a:prstGeom>
        </p:spPr>
        <p:txBody>
          <a:bodyPr vert="horz" lIns="91440" tIns="45720" rIns="91440" bIns="45720" rtlCol="0" anchor="ctr">
            <a:normAutofit/>
          </a:bodyPr>
          <a:lstStyle>
            <a:lvl1pPr algn="ctr">
              <a:defRPr sz="1100" b="0" cap="all" spc="300" baseline="0">
                <a:solidFill>
                  <a:schemeClr val="tx1"/>
                </a:solidFill>
              </a:defRPr>
            </a:lvl1pPr>
          </a:lstStyle>
          <a:p>
            <a:endParaRPr lang="en-US"/>
          </a:p>
        </p:txBody>
      </p:sp>
      <p:sp>
        <p:nvSpPr>
          <p:cNvPr id="6" name="Slide Number Placeholder 5"/>
          <p:cNvSpPr>
            <a:spLocks noGrp="1"/>
          </p:cNvSpPr>
          <p:nvPr>
            <p:ph type="sldNum" sz="quarter" idx="4"/>
          </p:nvPr>
        </p:nvSpPr>
        <p:spPr>
          <a:xfrm>
            <a:off x="4038600" y="6172200"/>
            <a:ext cx="1066800" cy="304800"/>
          </a:xfrm>
          <a:prstGeom prst="rect">
            <a:avLst/>
          </a:prstGeom>
          <a:ln>
            <a:noFill/>
          </a:ln>
        </p:spPr>
        <p:txBody>
          <a:bodyPr vert="horz" lIns="0" tIns="0" rIns="0" bIns="0" rtlCol="0" anchor="ctr">
            <a:normAutofit/>
          </a:bodyPr>
          <a:lstStyle>
            <a:lvl1pPr algn="ctr">
              <a:defRPr sz="1200" b="1">
                <a:solidFill>
                  <a:schemeClr val="tx1"/>
                </a:solidFill>
              </a:defRPr>
            </a:lvl1pPr>
          </a:lstStyle>
          <a:p>
            <a:fld id="{0F3B9521-F8A6-4694-A8F1-013C8A7D20CB}" type="slidenum">
              <a:rPr lang="en-US" smtClean="0"/>
              <a:t>‹#›</a:t>
            </a:fld>
            <a:endParaRPr lang="en-US"/>
          </a:p>
        </p:txBody>
      </p:sp>
      <p:cxnSp>
        <p:nvCxnSpPr>
          <p:cNvPr id="10" name="Straight Connector 9"/>
          <p:cNvCxnSpPr/>
          <p:nvPr/>
        </p:nvCxnSpPr>
        <p:spPr>
          <a:xfrm>
            <a:off x="0" y="1331436"/>
            <a:ext cx="9144000" cy="1588"/>
          </a:xfrm>
          <a:prstGeom prst="line">
            <a:avLst/>
          </a:prstGeom>
          <a:ln w="12700">
            <a:solidFill>
              <a:schemeClr val="tx2">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514600" y="975360"/>
            <a:ext cx="4114800" cy="701040"/>
          </a:xfrm>
          <a:prstGeom prst="rect">
            <a:avLst/>
          </a:prstGeom>
          <a:solidFill>
            <a:schemeClr val="tx1"/>
          </a:solidFill>
          <a:ln w="76200" cmpd="thinThick">
            <a:solidFill>
              <a:schemeClr val="tx1"/>
            </a:solidFill>
            <a:miter lim="800000"/>
          </a:ln>
        </p:spPr>
        <p:txBody>
          <a:bodyPr vert="horz" lIns="91440" tIns="45720" rIns="91440" bIns="45720" rtlCol="0" anchor="ctr" anchorCtr="0">
            <a:normAutofit/>
          </a:bodyPr>
          <a:lstStyle/>
          <a:p>
            <a:r>
              <a:rPr lang="en-US"/>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914400" rtl="0" eaLnBrk="1" latinLnBrk="0" hangingPunct="1">
        <a:spcBef>
          <a:spcPts val="400"/>
        </a:spcBef>
        <a:buNone/>
        <a:defRPr sz="1800" b="1" kern="1200" cap="all" spc="0" baseline="0">
          <a:solidFill>
            <a:schemeClr val="bg1">
              <a:lumMod val="75000"/>
              <a:lumOff val="25000"/>
            </a:schemeClr>
          </a:solidFill>
          <a:effectLst/>
          <a:latin typeface="+mj-lt"/>
          <a:ea typeface="+mj-ea"/>
          <a:cs typeface="Tunga" pitchFamily="2"/>
        </a:defRPr>
      </a:lvl1pPr>
    </p:titleStyle>
    <p:bodyStyle>
      <a:lvl1pPr marL="0" indent="0" algn="ctr" defTabSz="914400" rtl="0" eaLnBrk="1" latinLnBrk="0" hangingPunct="1">
        <a:lnSpc>
          <a:spcPct val="100000"/>
        </a:lnSpc>
        <a:spcBef>
          <a:spcPts val="600"/>
        </a:spcBef>
        <a:spcAft>
          <a:spcPts val="0"/>
        </a:spcAft>
        <a:buClr>
          <a:schemeClr val="accent1"/>
        </a:buClr>
        <a:buFontTx/>
        <a:buNone/>
        <a:defRPr sz="2000" b="0" i="0" kern="1200" cap="none" spc="30" baseline="0">
          <a:solidFill>
            <a:schemeClr val="tx1"/>
          </a:solidFill>
          <a:latin typeface="+mn-lt"/>
          <a:ea typeface="+mn-ea"/>
          <a:cs typeface="Tahoma" pitchFamily="34" charset="0"/>
        </a:defRPr>
      </a:lvl1pPr>
      <a:lvl2pPr marL="0" indent="0" algn="ctr" defTabSz="914400" rtl="0" eaLnBrk="1" latinLnBrk="0" hangingPunct="1">
        <a:lnSpc>
          <a:spcPct val="100000"/>
        </a:lnSpc>
        <a:spcBef>
          <a:spcPts val="1200"/>
        </a:spcBef>
        <a:buClr>
          <a:schemeClr val="accent1"/>
        </a:buClr>
        <a:buFontTx/>
        <a:buNone/>
        <a:defRPr sz="1800" kern="1200">
          <a:solidFill>
            <a:schemeClr val="tx2"/>
          </a:solidFill>
          <a:latin typeface="+mn-lt"/>
          <a:ea typeface="+mn-ea"/>
          <a:cs typeface="Tahoma" pitchFamily="34" charset="0"/>
        </a:defRPr>
      </a:lvl2pPr>
      <a:lvl3pPr marL="0" indent="0" algn="ctr" defTabSz="914400" rtl="0" eaLnBrk="1" latinLnBrk="0" hangingPunct="1">
        <a:lnSpc>
          <a:spcPct val="100000"/>
        </a:lnSpc>
        <a:spcBef>
          <a:spcPts val="1200"/>
        </a:spcBef>
        <a:buClr>
          <a:schemeClr val="accent1"/>
        </a:buClr>
        <a:buFontTx/>
        <a:buNone/>
        <a:defRPr sz="1600" kern="1200">
          <a:solidFill>
            <a:schemeClr val="tx1"/>
          </a:solidFill>
          <a:latin typeface="+mn-lt"/>
          <a:ea typeface="+mn-ea"/>
          <a:cs typeface="Tahoma" pitchFamily="34" charset="0"/>
        </a:defRPr>
      </a:lvl3pPr>
      <a:lvl4pPr marL="0" indent="0" algn="ctr" defTabSz="914400" rtl="0" eaLnBrk="1" latinLnBrk="0" hangingPunct="1">
        <a:lnSpc>
          <a:spcPct val="100000"/>
        </a:lnSpc>
        <a:spcBef>
          <a:spcPts val="1200"/>
        </a:spcBef>
        <a:buClr>
          <a:schemeClr val="accent1"/>
        </a:buClr>
        <a:buFontTx/>
        <a:buNone/>
        <a:defRPr sz="1400" kern="1200">
          <a:solidFill>
            <a:schemeClr val="tx2"/>
          </a:solidFill>
          <a:latin typeface="+mn-lt"/>
          <a:ea typeface="+mn-ea"/>
          <a:cs typeface="Tahoma" pitchFamily="34" charset="0"/>
        </a:defRPr>
      </a:lvl4pPr>
      <a:lvl5pPr marL="0" indent="0" algn="ctr" defTabSz="914400" rtl="0" eaLnBrk="1" latinLnBrk="0" hangingPunct="1">
        <a:lnSpc>
          <a:spcPct val="100000"/>
        </a:lnSpc>
        <a:spcBef>
          <a:spcPts val="1200"/>
        </a:spcBef>
        <a:buClr>
          <a:schemeClr val="accent1"/>
        </a:buClr>
        <a:buFontTx/>
        <a:buNone/>
        <a:defRPr sz="1400" kern="1200" baseline="0">
          <a:solidFill>
            <a:schemeClr val="tx1"/>
          </a:solidFill>
          <a:latin typeface="+mn-lt"/>
          <a:ea typeface="+mn-ea"/>
          <a:cs typeface="Tahoma" pitchFamily="34" charset="0"/>
        </a:defRPr>
      </a:lvl5pPr>
      <a:lvl6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6pPr>
      <a:lvl7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7pPr>
      <a:lvl8pPr marL="0" indent="0" algn="ctr" defTabSz="914400" rtl="0" eaLnBrk="1" latinLnBrk="0" hangingPunct="1">
        <a:lnSpc>
          <a:spcPct val="100000"/>
        </a:lnSpc>
        <a:spcBef>
          <a:spcPts val="1200"/>
        </a:spcBef>
        <a:buFont typeface="Arial" pitchFamily="34" charset="0"/>
        <a:buNone/>
        <a:defRPr sz="1400" kern="1200">
          <a:solidFill>
            <a:schemeClr val="tx2"/>
          </a:solidFill>
          <a:latin typeface="+mn-lt"/>
          <a:ea typeface="+mn-ea"/>
          <a:cs typeface="+mn-cs"/>
        </a:defRPr>
      </a:lvl8pPr>
      <a:lvl9pPr marL="0" indent="0" algn="ctr" defTabSz="914400" rtl="0" eaLnBrk="1" latinLnBrk="0" hangingPunct="1">
        <a:lnSpc>
          <a:spcPct val="100000"/>
        </a:lnSpc>
        <a:spcBef>
          <a:spcPts val="1200"/>
        </a:spcBef>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EBA6A4-F35C-4F2F-B78B-043CC2B489D0}"/>
              </a:ext>
            </a:extLst>
          </p:cNvPr>
          <p:cNvSpPr/>
          <p:nvPr/>
        </p:nvSpPr>
        <p:spPr>
          <a:xfrm>
            <a:off x="228600" y="609600"/>
            <a:ext cx="8305800" cy="1908215"/>
          </a:xfrm>
          <a:prstGeom prst="rect">
            <a:avLst/>
          </a:prstGeom>
        </p:spPr>
        <p:txBody>
          <a:bodyPr wrap="square">
            <a:spAutoFit/>
          </a:bodyPr>
          <a:lstStyle/>
          <a:p>
            <a:r>
              <a:rPr lang="en-US" sz="32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5400" dirty="0">
                <a:latin typeface="Microsoft Sans Serif" panose="020B0604020202020204" pitchFamily="34" charset="0"/>
                <a:ea typeface="Microsoft Sans Serif" panose="020B0604020202020204" pitchFamily="34" charset="0"/>
                <a:cs typeface="Microsoft Sans Serif" panose="020B0604020202020204" pitchFamily="34" charset="0"/>
              </a:rPr>
              <a:t>RESCUE </a:t>
            </a:r>
            <a:r>
              <a:rPr lang="en-US" sz="3200" dirty="0">
                <a:latin typeface="Microsoft Sans Serif" panose="020B0604020202020204" pitchFamily="34" charset="0"/>
                <a:ea typeface="Microsoft Sans Serif" panose="020B0604020202020204" pitchFamily="34" charset="0"/>
                <a:cs typeface="Microsoft Sans Serif" panose="020B0604020202020204" pitchFamily="34" charset="0"/>
              </a:rPr>
              <a:t> </a:t>
            </a:r>
          </a:p>
          <a:p>
            <a:endParaRPr lang="en-US" sz="32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3200" dirty="0">
                <a:latin typeface="Microsoft Sans Serif" panose="020B0604020202020204" pitchFamily="34" charset="0"/>
                <a:ea typeface="Microsoft Sans Serif" panose="020B0604020202020204" pitchFamily="34" charset="0"/>
                <a:cs typeface="Microsoft Sans Serif" panose="020B0604020202020204" pitchFamily="34" charset="0"/>
              </a:rPr>
              <a:t>Resilience Co ordination under Emergencies</a:t>
            </a:r>
            <a:endParaRPr lang="en-US" sz="3200" dirty="0"/>
          </a:p>
        </p:txBody>
      </p:sp>
      <p:sp>
        <p:nvSpPr>
          <p:cNvPr id="5" name="TextBox 4">
            <a:extLst>
              <a:ext uri="{FF2B5EF4-FFF2-40B4-BE49-F238E27FC236}">
                <a16:creationId xmlns:a16="http://schemas.microsoft.com/office/drawing/2014/main" id="{2A5A43C7-54A7-4D55-A86A-72C20FE24166}"/>
              </a:ext>
            </a:extLst>
          </p:cNvPr>
          <p:cNvSpPr txBox="1"/>
          <p:nvPr/>
        </p:nvSpPr>
        <p:spPr>
          <a:xfrm>
            <a:off x="3728878" y="4094602"/>
            <a:ext cx="3749196"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TEAM THE POTTERHEADS</a:t>
            </a:r>
          </a:p>
        </p:txBody>
      </p:sp>
      <p:sp>
        <p:nvSpPr>
          <p:cNvPr id="6" name="TextBox 5">
            <a:extLst>
              <a:ext uri="{FF2B5EF4-FFF2-40B4-BE49-F238E27FC236}">
                <a16:creationId xmlns:a16="http://schemas.microsoft.com/office/drawing/2014/main" id="{DA7607A3-AC45-4A15-85A0-1BEEDDD49865}"/>
              </a:ext>
            </a:extLst>
          </p:cNvPr>
          <p:cNvSpPr txBox="1"/>
          <p:nvPr/>
        </p:nvSpPr>
        <p:spPr>
          <a:xfrm>
            <a:off x="3749198" y="4572000"/>
            <a:ext cx="4002127"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NIKHIL KALRA (001389947)</a:t>
            </a:r>
          </a:p>
        </p:txBody>
      </p:sp>
      <p:sp>
        <p:nvSpPr>
          <p:cNvPr id="7" name="TextBox 6">
            <a:extLst>
              <a:ext uri="{FF2B5EF4-FFF2-40B4-BE49-F238E27FC236}">
                <a16:creationId xmlns:a16="http://schemas.microsoft.com/office/drawing/2014/main" id="{AA63A273-531A-4802-9481-7FD0ABB30D15}"/>
              </a:ext>
            </a:extLst>
          </p:cNvPr>
          <p:cNvSpPr txBox="1"/>
          <p:nvPr/>
        </p:nvSpPr>
        <p:spPr>
          <a:xfrm>
            <a:off x="3774598" y="5453256"/>
            <a:ext cx="4191000"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SHASHANK VAIDYA (001388214)</a:t>
            </a:r>
          </a:p>
        </p:txBody>
      </p:sp>
      <p:sp>
        <p:nvSpPr>
          <p:cNvPr id="8" name="TextBox 7">
            <a:extLst>
              <a:ext uri="{FF2B5EF4-FFF2-40B4-BE49-F238E27FC236}">
                <a16:creationId xmlns:a16="http://schemas.microsoft.com/office/drawing/2014/main" id="{D7DED46C-475A-45FB-8AA5-47270F0B9826}"/>
              </a:ext>
            </a:extLst>
          </p:cNvPr>
          <p:cNvSpPr txBox="1"/>
          <p:nvPr/>
        </p:nvSpPr>
        <p:spPr>
          <a:xfrm>
            <a:off x="3749198" y="5044318"/>
            <a:ext cx="5394802"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PURVANG JAYESH THAKKAR (001387983)</a:t>
            </a:r>
          </a:p>
        </p:txBody>
      </p:sp>
    </p:spTree>
    <p:extLst>
      <p:ext uri="{BB962C8B-B14F-4D97-AF65-F5344CB8AC3E}">
        <p14:creationId xmlns:p14="http://schemas.microsoft.com/office/powerpoint/2010/main" val="374026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223520"/>
            <a:ext cx="51054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VOLUNTARY ENTERPRISE ADMIN PAGE</a:t>
            </a:r>
          </a:p>
        </p:txBody>
      </p:sp>
      <p:pic>
        <p:nvPicPr>
          <p:cNvPr id="4" name="Picture 3">
            <a:extLst>
              <a:ext uri="{FF2B5EF4-FFF2-40B4-BE49-F238E27FC236}">
                <a16:creationId xmlns:a16="http://schemas.microsoft.com/office/drawing/2014/main" id="{7E0C1E52-B157-4F8C-9ADB-42421ADEED2F}"/>
              </a:ext>
            </a:extLst>
          </p:cNvPr>
          <p:cNvPicPr>
            <a:picLocks noChangeAspect="1"/>
          </p:cNvPicPr>
          <p:nvPr/>
        </p:nvPicPr>
        <p:blipFill>
          <a:blip r:embed="rId2"/>
          <a:stretch>
            <a:fillRect/>
          </a:stretch>
        </p:blipFill>
        <p:spPr>
          <a:xfrm>
            <a:off x="1375560" y="1423737"/>
            <a:ext cx="6374502" cy="5205663"/>
          </a:xfrm>
          <a:prstGeom prst="rect">
            <a:avLst/>
          </a:prstGeom>
        </p:spPr>
      </p:pic>
    </p:spTree>
    <p:extLst>
      <p:ext uri="{BB962C8B-B14F-4D97-AF65-F5344CB8AC3E}">
        <p14:creationId xmlns:p14="http://schemas.microsoft.com/office/powerpoint/2010/main" val="675629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52600" y="152400"/>
            <a:ext cx="5638800" cy="1066799"/>
          </a:xfrm>
        </p:spPr>
        <p:txBody>
          <a:bodyPr>
            <a:normAutofit/>
          </a:bodyPr>
          <a:lstStyle/>
          <a:p>
            <a:r>
              <a:rPr lang="en-US" sz="2500" cap="none" dirty="0">
                <a:latin typeface="Microsoft Sans Serif" panose="020B0604020202020204" pitchFamily="34" charset="0"/>
                <a:ea typeface="Microsoft Sans Serif" panose="020B0604020202020204" pitchFamily="34" charset="0"/>
                <a:cs typeface="Microsoft Sans Serif" panose="020B0604020202020204" pitchFamily="34" charset="0"/>
              </a:rPr>
              <a:t>VOLUNTARY ENTERPRISE </a:t>
            </a:r>
            <a:br>
              <a:rPr lang="en-US" sz="2500" cap="none"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500" cap="none" dirty="0">
                <a:latin typeface="Microsoft Sans Serif" panose="020B0604020202020204" pitchFamily="34" charset="0"/>
                <a:ea typeface="Microsoft Sans Serif" panose="020B0604020202020204" pitchFamily="34" charset="0"/>
                <a:cs typeface="Microsoft Sans Serif" panose="020B0604020202020204" pitchFamily="34" charset="0"/>
              </a:rPr>
              <a:t>ADD ORGANIZATION</a:t>
            </a:r>
          </a:p>
        </p:txBody>
      </p:sp>
      <p:pic>
        <p:nvPicPr>
          <p:cNvPr id="2" name="Picture 1">
            <a:extLst>
              <a:ext uri="{FF2B5EF4-FFF2-40B4-BE49-F238E27FC236}">
                <a16:creationId xmlns:a16="http://schemas.microsoft.com/office/drawing/2014/main" id="{3F969D7E-133C-4FEB-99E2-79488C8C34B9}"/>
              </a:ext>
            </a:extLst>
          </p:cNvPr>
          <p:cNvPicPr>
            <a:picLocks noChangeAspect="1"/>
          </p:cNvPicPr>
          <p:nvPr/>
        </p:nvPicPr>
        <p:blipFill>
          <a:blip r:embed="rId2"/>
          <a:stretch>
            <a:fillRect/>
          </a:stretch>
        </p:blipFill>
        <p:spPr>
          <a:xfrm>
            <a:off x="1295401" y="1447800"/>
            <a:ext cx="6629400" cy="5181600"/>
          </a:xfrm>
          <a:prstGeom prst="rect">
            <a:avLst/>
          </a:prstGeom>
        </p:spPr>
      </p:pic>
    </p:spTree>
    <p:extLst>
      <p:ext uri="{BB962C8B-B14F-4D97-AF65-F5344CB8AC3E}">
        <p14:creationId xmlns:p14="http://schemas.microsoft.com/office/powerpoint/2010/main" val="2908265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59D263-362F-4967-8C67-90DFA5B730E4}"/>
              </a:ext>
            </a:extLst>
          </p:cNvPr>
          <p:cNvSpPr>
            <a:spLocks noGrp="1"/>
          </p:cNvSpPr>
          <p:nvPr>
            <p:ph type="title"/>
          </p:nvPr>
        </p:nvSpPr>
        <p:spPr>
          <a:xfrm>
            <a:off x="2510295" y="142240"/>
            <a:ext cx="4114800" cy="929640"/>
          </a:xfrm>
        </p:spPr>
        <p:txBody>
          <a:bodyPr>
            <a:noAutofit/>
          </a:bodyPr>
          <a:lstStyle/>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Voluntary Enterprise</a:t>
            </a:r>
            <a:b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Employee Management</a:t>
            </a:r>
          </a:p>
        </p:txBody>
      </p:sp>
      <p:pic>
        <p:nvPicPr>
          <p:cNvPr id="6" name="Content Placeholder 5">
            <a:extLst>
              <a:ext uri="{FF2B5EF4-FFF2-40B4-BE49-F238E27FC236}">
                <a16:creationId xmlns:a16="http://schemas.microsoft.com/office/drawing/2014/main" id="{E4960B02-B61F-486C-81F8-DE33AAD4510A}"/>
              </a:ext>
            </a:extLst>
          </p:cNvPr>
          <p:cNvPicPr>
            <a:picLocks noGrp="1" noChangeAspect="1"/>
          </p:cNvPicPr>
          <p:nvPr>
            <p:ph sz="quarter" idx="13"/>
          </p:nvPr>
        </p:nvPicPr>
        <p:blipFill>
          <a:blip r:embed="rId2"/>
          <a:stretch>
            <a:fillRect/>
          </a:stretch>
        </p:blipFill>
        <p:spPr>
          <a:xfrm>
            <a:off x="1447800" y="1417320"/>
            <a:ext cx="6553200" cy="5410200"/>
          </a:xfrm>
          <a:prstGeom prst="rect">
            <a:avLst/>
          </a:prstGeom>
        </p:spPr>
      </p:pic>
    </p:spTree>
    <p:extLst>
      <p:ext uri="{BB962C8B-B14F-4D97-AF65-F5344CB8AC3E}">
        <p14:creationId xmlns:p14="http://schemas.microsoft.com/office/powerpoint/2010/main" val="1404995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7400" y="106680"/>
            <a:ext cx="47244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VOLUNTARY ENTERPRISE MANAGE USER </a:t>
            </a:r>
          </a:p>
        </p:txBody>
      </p:sp>
      <p:pic>
        <p:nvPicPr>
          <p:cNvPr id="2" name="Picture 1">
            <a:extLst>
              <a:ext uri="{FF2B5EF4-FFF2-40B4-BE49-F238E27FC236}">
                <a16:creationId xmlns:a16="http://schemas.microsoft.com/office/drawing/2014/main" id="{5BED40D3-BE75-41EF-9E38-7DDE92136FCB}"/>
              </a:ext>
            </a:extLst>
          </p:cNvPr>
          <p:cNvPicPr>
            <a:picLocks noChangeAspect="1"/>
          </p:cNvPicPr>
          <p:nvPr/>
        </p:nvPicPr>
        <p:blipFill>
          <a:blip r:embed="rId2"/>
          <a:stretch>
            <a:fillRect/>
          </a:stretch>
        </p:blipFill>
        <p:spPr>
          <a:xfrm>
            <a:off x="1506651" y="1491963"/>
            <a:ext cx="6130698" cy="5259357"/>
          </a:xfrm>
          <a:prstGeom prst="rect">
            <a:avLst/>
          </a:prstGeom>
        </p:spPr>
      </p:pic>
    </p:spTree>
    <p:extLst>
      <p:ext uri="{BB962C8B-B14F-4D97-AF65-F5344CB8AC3E}">
        <p14:creationId xmlns:p14="http://schemas.microsoft.com/office/powerpoint/2010/main" val="3688472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VOLUNTEER REGISTRATION PAGE</a:t>
            </a:r>
          </a:p>
        </p:txBody>
      </p:sp>
      <p:pic>
        <p:nvPicPr>
          <p:cNvPr id="2" name="Picture 1">
            <a:extLst>
              <a:ext uri="{FF2B5EF4-FFF2-40B4-BE49-F238E27FC236}">
                <a16:creationId xmlns:a16="http://schemas.microsoft.com/office/drawing/2014/main" id="{13F2FCB6-7FC4-44C0-9C2A-5254E13F7D86}"/>
              </a:ext>
            </a:extLst>
          </p:cNvPr>
          <p:cNvPicPr>
            <a:picLocks noChangeAspect="1"/>
          </p:cNvPicPr>
          <p:nvPr/>
        </p:nvPicPr>
        <p:blipFill>
          <a:blip r:embed="rId2"/>
          <a:stretch>
            <a:fillRect/>
          </a:stretch>
        </p:blipFill>
        <p:spPr>
          <a:xfrm>
            <a:off x="1295400" y="1447800"/>
            <a:ext cx="6648511" cy="5225830"/>
          </a:xfrm>
          <a:prstGeom prst="rect">
            <a:avLst/>
          </a:prstGeom>
        </p:spPr>
      </p:pic>
    </p:spTree>
    <p:extLst>
      <p:ext uri="{BB962C8B-B14F-4D97-AF65-F5344CB8AC3E}">
        <p14:creationId xmlns:p14="http://schemas.microsoft.com/office/powerpoint/2010/main" val="273519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71600" y="304800"/>
            <a:ext cx="64770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LOCATION CHOSEN BY </a:t>
            </a:r>
            <a:b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 THE VOLUNTEER </a:t>
            </a:r>
          </a:p>
        </p:txBody>
      </p:sp>
      <p:pic>
        <p:nvPicPr>
          <p:cNvPr id="2" name="Picture 1">
            <a:extLst>
              <a:ext uri="{FF2B5EF4-FFF2-40B4-BE49-F238E27FC236}">
                <a16:creationId xmlns:a16="http://schemas.microsoft.com/office/drawing/2014/main" id="{B287C615-FBC1-4D95-BFDE-3EAF564BC5DE}"/>
              </a:ext>
            </a:extLst>
          </p:cNvPr>
          <p:cNvPicPr>
            <a:picLocks noChangeAspect="1"/>
          </p:cNvPicPr>
          <p:nvPr/>
        </p:nvPicPr>
        <p:blipFill>
          <a:blip r:embed="rId2"/>
          <a:stretch>
            <a:fillRect/>
          </a:stretch>
        </p:blipFill>
        <p:spPr>
          <a:xfrm>
            <a:off x="762000" y="1390922"/>
            <a:ext cx="7772400" cy="5238478"/>
          </a:xfrm>
          <a:prstGeom prst="rect">
            <a:avLst/>
          </a:prstGeom>
        </p:spPr>
      </p:pic>
    </p:spTree>
    <p:extLst>
      <p:ext uri="{BB962C8B-B14F-4D97-AF65-F5344CB8AC3E}">
        <p14:creationId xmlns:p14="http://schemas.microsoft.com/office/powerpoint/2010/main" val="2415435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28800" y="152400"/>
            <a:ext cx="5257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VOLUNTEER REGISTRATION SUCCESSFUL</a:t>
            </a:r>
          </a:p>
        </p:txBody>
      </p:sp>
      <p:pic>
        <p:nvPicPr>
          <p:cNvPr id="2" name="Picture 1">
            <a:extLst>
              <a:ext uri="{FF2B5EF4-FFF2-40B4-BE49-F238E27FC236}">
                <a16:creationId xmlns:a16="http://schemas.microsoft.com/office/drawing/2014/main" id="{91F792D0-3A31-4ADC-AB00-E06E78007B99}"/>
              </a:ext>
            </a:extLst>
          </p:cNvPr>
          <p:cNvPicPr>
            <a:picLocks noChangeAspect="1"/>
          </p:cNvPicPr>
          <p:nvPr/>
        </p:nvPicPr>
        <p:blipFill>
          <a:blip r:embed="rId2"/>
          <a:stretch>
            <a:fillRect/>
          </a:stretch>
        </p:blipFill>
        <p:spPr>
          <a:xfrm>
            <a:off x="914400" y="1447800"/>
            <a:ext cx="7467600" cy="5124211"/>
          </a:xfrm>
          <a:prstGeom prst="rect">
            <a:avLst/>
          </a:prstGeom>
        </p:spPr>
      </p:pic>
    </p:spTree>
    <p:extLst>
      <p:ext uri="{BB962C8B-B14F-4D97-AF65-F5344CB8AC3E}">
        <p14:creationId xmlns:p14="http://schemas.microsoft.com/office/powerpoint/2010/main" val="2234817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76200"/>
            <a:ext cx="6019800" cy="114300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WORK REQUEST TO APPROVE ACCESS TO NEWLY REGISTERD VOLUNTEER </a:t>
            </a:r>
          </a:p>
        </p:txBody>
      </p:sp>
      <p:pic>
        <p:nvPicPr>
          <p:cNvPr id="2" name="Picture 1">
            <a:extLst>
              <a:ext uri="{FF2B5EF4-FFF2-40B4-BE49-F238E27FC236}">
                <a16:creationId xmlns:a16="http://schemas.microsoft.com/office/drawing/2014/main" id="{52240AAE-1F09-4AF3-8CB4-EADBACD7864C}"/>
              </a:ext>
            </a:extLst>
          </p:cNvPr>
          <p:cNvPicPr>
            <a:picLocks noChangeAspect="1"/>
          </p:cNvPicPr>
          <p:nvPr/>
        </p:nvPicPr>
        <p:blipFill>
          <a:blip r:embed="rId2"/>
          <a:stretch>
            <a:fillRect/>
          </a:stretch>
        </p:blipFill>
        <p:spPr>
          <a:xfrm>
            <a:off x="1299835" y="1600200"/>
            <a:ext cx="6544330" cy="4984808"/>
          </a:xfrm>
          <a:prstGeom prst="rect">
            <a:avLst/>
          </a:prstGeom>
        </p:spPr>
      </p:pic>
      <p:sp>
        <p:nvSpPr>
          <p:cNvPr id="4" name="Rectangle 3">
            <a:extLst>
              <a:ext uri="{FF2B5EF4-FFF2-40B4-BE49-F238E27FC236}">
                <a16:creationId xmlns:a16="http://schemas.microsoft.com/office/drawing/2014/main" id="{EFF71DAF-83DB-4240-82E2-BC20BD89E0A1}"/>
              </a:ext>
            </a:extLst>
          </p:cNvPr>
          <p:cNvSpPr/>
          <p:nvPr/>
        </p:nvSpPr>
        <p:spPr>
          <a:xfrm>
            <a:off x="1752600" y="3124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5" name="Rectangle 4">
            <a:extLst>
              <a:ext uri="{FF2B5EF4-FFF2-40B4-BE49-F238E27FC236}">
                <a16:creationId xmlns:a16="http://schemas.microsoft.com/office/drawing/2014/main" id="{0CE7AE7B-F0F4-4FED-A49D-7E318B921E4D}"/>
              </a:ext>
            </a:extLst>
          </p:cNvPr>
          <p:cNvSpPr/>
          <p:nvPr/>
        </p:nvSpPr>
        <p:spPr>
          <a:xfrm>
            <a:off x="6934200" y="4018800"/>
            <a:ext cx="762000" cy="2602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
        <p:nvSpPr>
          <p:cNvPr id="6" name="Rectangle 5">
            <a:extLst>
              <a:ext uri="{FF2B5EF4-FFF2-40B4-BE49-F238E27FC236}">
                <a16:creationId xmlns:a16="http://schemas.microsoft.com/office/drawing/2014/main" id="{E8670D81-0829-4303-8B1A-0379FC796D0F}"/>
              </a:ext>
            </a:extLst>
          </p:cNvPr>
          <p:cNvSpPr/>
          <p:nvPr/>
        </p:nvSpPr>
        <p:spPr>
          <a:xfrm>
            <a:off x="5943600" y="4009775"/>
            <a:ext cx="838200" cy="2862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4158838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74520" y="156545"/>
            <a:ext cx="5638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REQUEST APPROVED BY ADMIN – STATUS COMPLETED</a:t>
            </a:r>
          </a:p>
        </p:txBody>
      </p:sp>
      <p:pic>
        <p:nvPicPr>
          <p:cNvPr id="2" name="Picture 1">
            <a:extLst>
              <a:ext uri="{FF2B5EF4-FFF2-40B4-BE49-F238E27FC236}">
                <a16:creationId xmlns:a16="http://schemas.microsoft.com/office/drawing/2014/main" id="{43252306-4B77-4488-9DAC-F60535CB1D87}"/>
              </a:ext>
            </a:extLst>
          </p:cNvPr>
          <p:cNvPicPr>
            <a:picLocks noChangeAspect="1"/>
          </p:cNvPicPr>
          <p:nvPr/>
        </p:nvPicPr>
        <p:blipFill>
          <a:blip r:embed="rId2"/>
          <a:stretch>
            <a:fillRect/>
          </a:stretch>
        </p:blipFill>
        <p:spPr>
          <a:xfrm>
            <a:off x="1371600" y="1379443"/>
            <a:ext cx="6721638" cy="5402357"/>
          </a:xfrm>
          <a:prstGeom prst="rect">
            <a:avLst/>
          </a:prstGeom>
        </p:spPr>
      </p:pic>
      <p:sp>
        <p:nvSpPr>
          <p:cNvPr id="4" name="Rectangle 3">
            <a:extLst>
              <a:ext uri="{FF2B5EF4-FFF2-40B4-BE49-F238E27FC236}">
                <a16:creationId xmlns:a16="http://schemas.microsoft.com/office/drawing/2014/main" id="{87C93FEE-D8DB-4E2B-B947-4059CF664915}"/>
              </a:ext>
            </a:extLst>
          </p:cNvPr>
          <p:cNvSpPr/>
          <p:nvPr/>
        </p:nvSpPr>
        <p:spPr>
          <a:xfrm>
            <a:off x="1905000" y="31242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endParaRPr>
          </a:p>
        </p:txBody>
      </p:sp>
    </p:spTree>
    <p:extLst>
      <p:ext uri="{BB962C8B-B14F-4D97-AF65-F5344CB8AC3E}">
        <p14:creationId xmlns:p14="http://schemas.microsoft.com/office/powerpoint/2010/main" val="2298682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0" y="3810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EMAIL CONFIRMATION FROM RESCUE TEAM</a:t>
            </a:r>
          </a:p>
        </p:txBody>
      </p:sp>
      <p:pic>
        <p:nvPicPr>
          <p:cNvPr id="2" name="Picture 1">
            <a:extLst>
              <a:ext uri="{FF2B5EF4-FFF2-40B4-BE49-F238E27FC236}">
                <a16:creationId xmlns:a16="http://schemas.microsoft.com/office/drawing/2014/main" id="{1052B7F0-BE69-4D6C-9D7F-B1B38E0F42D1}"/>
              </a:ext>
            </a:extLst>
          </p:cNvPr>
          <p:cNvPicPr>
            <a:picLocks noChangeAspect="1"/>
          </p:cNvPicPr>
          <p:nvPr/>
        </p:nvPicPr>
        <p:blipFill>
          <a:blip r:embed="rId2"/>
          <a:stretch>
            <a:fillRect/>
          </a:stretch>
        </p:blipFill>
        <p:spPr>
          <a:xfrm>
            <a:off x="533400" y="1600200"/>
            <a:ext cx="8077200" cy="4278178"/>
          </a:xfrm>
          <a:prstGeom prst="rect">
            <a:avLst/>
          </a:prstGeom>
        </p:spPr>
      </p:pic>
    </p:spTree>
    <p:extLst>
      <p:ext uri="{BB962C8B-B14F-4D97-AF65-F5344CB8AC3E}">
        <p14:creationId xmlns:p14="http://schemas.microsoft.com/office/powerpoint/2010/main" val="167713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68F83C-78D1-440E-B200-3358A1A4325C}"/>
              </a:ext>
            </a:extLst>
          </p:cNvPr>
          <p:cNvSpPr/>
          <p:nvPr/>
        </p:nvSpPr>
        <p:spPr>
          <a:xfrm>
            <a:off x="457200" y="457200"/>
            <a:ext cx="8534400" cy="498598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Resilience involves identifying and nurturing the capacity to cope with the myriad stresses that life inevitably brings. It involves identifying and nurturing the capacity for governments, metro-regions, communities, and private-sector entities to understand and better manage increasingly interconnected and interdependent systems that elevate the risk of wide-reaching and cascading failures when placed under stress. </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The purpose of this application is to organize and manage resources and responsibilities for dealing with all humanitarian aspects of emergencies, in particular preparedness, response and recovery in order to lessen the impact of disasters.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enterprises need to work in unity to ensure the victims are provided with the necessary amenities and bring them to safety. This is achieved by the application that would help prioritize and manage the responsibilities.</a:t>
            </a:r>
          </a:p>
          <a:p>
            <a:endParaRPr lang="en-US" dirty="0"/>
          </a:p>
        </p:txBody>
      </p:sp>
    </p:spTree>
    <p:extLst>
      <p:ext uri="{BB962C8B-B14F-4D97-AF65-F5344CB8AC3E}">
        <p14:creationId xmlns:p14="http://schemas.microsoft.com/office/powerpoint/2010/main" val="3800428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62200" y="3048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TEXT CONFIRMATION FROM RESCUE TEAM</a:t>
            </a:r>
          </a:p>
        </p:txBody>
      </p:sp>
      <p:pic>
        <p:nvPicPr>
          <p:cNvPr id="2" name="Picture 1">
            <a:extLst>
              <a:ext uri="{FF2B5EF4-FFF2-40B4-BE49-F238E27FC236}">
                <a16:creationId xmlns:a16="http://schemas.microsoft.com/office/drawing/2014/main" id="{30ECF9CE-EB26-4435-B57F-638ABE6E66DB}"/>
              </a:ext>
            </a:extLst>
          </p:cNvPr>
          <p:cNvPicPr>
            <a:picLocks noChangeAspect="1"/>
          </p:cNvPicPr>
          <p:nvPr/>
        </p:nvPicPr>
        <p:blipFill>
          <a:blip r:embed="rId2"/>
          <a:stretch>
            <a:fillRect/>
          </a:stretch>
        </p:blipFill>
        <p:spPr>
          <a:xfrm>
            <a:off x="2971800" y="1360104"/>
            <a:ext cx="3081337" cy="5497896"/>
          </a:xfrm>
          <a:prstGeom prst="rect">
            <a:avLst/>
          </a:prstGeom>
        </p:spPr>
      </p:pic>
    </p:spTree>
    <p:extLst>
      <p:ext uri="{BB962C8B-B14F-4D97-AF65-F5344CB8AC3E}">
        <p14:creationId xmlns:p14="http://schemas.microsoft.com/office/powerpoint/2010/main" val="13853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66900" y="152400"/>
            <a:ext cx="5410200" cy="10668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EMERGENCY RESOURCE UNIT ADMIN PAGE</a:t>
            </a:r>
          </a:p>
        </p:txBody>
      </p:sp>
      <p:pic>
        <p:nvPicPr>
          <p:cNvPr id="4" name="Picture 3">
            <a:extLst>
              <a:ext uri="{FF2B5EF4-FFF2-40B4-BE49-F238E27FC236}">
                <a16:creationId xmlns:a16="http://schemas.microsoft.com/office/drawing/2014/main" id="{EBC6FD9D-75BE-4F5D-9D99-0FBC9B97F299}"/>
              </a:ext>
            </a:extLst>
          </p:cNvPr>
          <p:cNvPicPr>
            <a:picLocks noChangeAspect="1"/>
          </p:cNvPicPr>
          <p:nvPr/>
        </p:nvPicPr>
        <p:blipFill>
          <a:blip r:embed="rId2"/>
          <a:stretch>
            <a:fillRect/>
          </a:stretch>
        </p:blipFill>
        <p:spPr>
          <a:xfrm>
            <a:off x="1295400" y="1437239"/>
            <a:ext cx="6329386" cy="5268361"/>
          </a:xfrm>
          <a:prstGeom prst="rect">
            <a:avLst/>
          </a:prstGeom>
        </p:spPr>
      </p:pic>
    </p:spTree>
    <p:extLst>
      <p:ext uri="{BB962C8B-B14F-4D97-AF65-F5344CB8AC3E}">
        <p14:creationId xmlns:p14="http://schemas.microsoft.com/office/powerpoint/2010/main" val="386191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REPORTING AGENCY MANAGE ORGANIZATION</a:t>
            </a:r>
          </a:p>
        </p:txBody>
      </p:sp>
      <p:pic>
        <p:nvPicPr>
          <p:cNvPr id="2" name="Picture 1">
            <a:extLst>
              <a:ext uri="{FF2B5EF4-FFF2-40B4-BE49-F238E27FC236}">
                <a16:creationId xmlns:a16="http://schemas.microsoft.com/office/drawing/2014/main" id="{688A7F33-11E4-4FCC-8F28-C6408E740044}"/>
              </a:ext>
            </a:extLst>
          </p:cNvPr>
          <p:cNvPicPr>
            <a:picLocks noChangeAspect="1"/>
          </p:cNvPicPr>
          <p:nvPr/>
        </p:nvPicPr>
        <p:blipFill>
          <a:blip r:embed="rId2"/>
          <a:stretch>
            <a:fillRect/>
          </a:stretch>
        </p:blipFill>
        <p:spPr>
          <a:xfrm>
            <a:off x="1289538" y="1505628"/>
            <a:ext cx="6564923" cy="5260932"/>
          </a:xfrm>
          <a:prstGeom prst="rect">
            <a:avLst/>
          </a:prstGeom>
        </p:spPr>
      </p:pic>
    </p:spTree>
    <p:extLst>
      <p:ext uri="{BB962C8B-B14F-4D97-AF65-F5344CB8AC3E}">
        <p14:creationId xmlns:p14="http://schemas.microsoft.com/office/powerpoint/2010/main" val="246862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00" y="176618"/>
            <a:ext cx="51054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REPORTING AGENCY </a:t>
            </a:r>
            <a:b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EMPLOYEE MANAGEMENT</a:t>
            </a:r>
          </a:p>
        </p:txBody>
      </p:sp>
      <p:pic>
        <p:nvPicPr>
          <p:cNvPr id="2" name="Picture 1">
            <a:extLst>
              <a:ext uri="{FF2B5EF4-FFF2-40B4-BE49-F238E27FC236}">
                <a16:creationId xmlns:a16="http://schemas.microsoft.com/office/drawing/2014/main" id="{0ACB539D-5962-48B3-AB2A-40B550EF0A61}"/>
              </a:ext>
            </a:extLst>
          </p:cNvPr>
          <p:cNvPicPr>
            <a:picLocks noChangeAspect="1"/>
          </p:cNvPicPr>
          <p:nvPr/>
        </p:nvPicPr>
        <p:blipFill>
          <a:blip r:embed="rId2"/>
          <a:stretch>
            <a:fillRect/>
          </a:stretch>
        </p:blipFill>
        <p:spPr>
          <a:xfrm>
            <a:off x="1324552" y="1447800"/>
            <a:ext cx="6494896" cy="5291411"/>
          </a:xfrm>
          <a:prstGeom prst="rect">
            <a:avLst/>
          </a:prstGeom>
        </p:spPr>
      </p:pic>
    </p:spTree>
    <p:extLst>
      <p:ext uri="{BB962C8B-B14F-4D97-AF65-F5344CB8AC3E}">
        <p14:creationId xmlns:p14="http://schemas.microsoft.com/office/powerpoint/2010/main" val="2484543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ERU – MANAGE USER</a:t>
            </a:r>
          </a:p>
        </p:txBody>
      </p:sp>
      <p:pic>
        <p:nvPicPr>
          <p:cNvPr id="4" name="Picture 3">
            <a:extLst>
              <a:ext uri="{FF2B5EF4-FFF2-40B4-BE49-F238E27FC236}">
                <a16:creationId xmlns:a16="http://schemas.microsoft.com/office/drawing/2014/main" id="{6E56DEE1-3A5C-4206-AB94-A21CCAC5578F}"/>
              </a:ext>
            </a:extLst>
          </p:cNvPr>
          <p:cNvPicPr>
            <a:picLocks noChangeAspect="1"/>
          </p:cNvPicPr>
          <p:nvPr/>
        </p:nvPicPr>
        <p:blipFill>
          <a:blip r:embed="rId2"/>
          <a:stretch>
            <a:fillRect/>
          </a:stretch>
        </p:blipFill>
        <p:spPr>
          <a:xfrm>
            <a:off x="1371600" y="1508760"/>
            <a:ext cx="6127985" cy="5257800"/>
          </a:xfrm>
          <a:prstGeom prst="rect">
            <a:avLst/>
          </a:prstGeom>
        </p:spPr>
      </p:pic>
    </p:spTree>
    <p:extLst>
      <p:ext uri="{BB962C8B-B14F-4D97-AF65-F5344CB8AC3E}">
        <p14:creationId xmlns:p14="http://schemas.microsoft.com/office/powerpoint/2010/main" val="990011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REPORTING AGENCY ADMIN PAGE</a:t>
            </a:r>
          </a:p>
        </p:txBody>
      </p:sp>
      <p:pic>
        <p:nvPicPr>
          <p:cNvPr id="4" name="Picture 3">
            <a:extLst>
              <a:ext uri="{FF2B5EF4-FFF2-40B4-BE49-F238E27FC236}">
                <a16:creationId xmlns:a16="http://schemas.microsoft.com/office/drawing/2014/main" id="{6806E248-F2D1-4E48-97F8-5199392D1EEC}"/>
              </a:ext>
            </a:extLst>
          </p:cNvPr>
          <p:cNvPicPr>
            <a:picLocks noChangeAspect="1"/>
          </p:cNvPicPr>
          <p:nvPr/>
        </p:nvPicPr>
        <p:blipFill>
          <a:blip r:embed="rId2"/>
          <a:stretch>
            <a:fillRect/>
          </a:stretch>
        </p:blipFill>
        <p:spPr>
          <a:xfrm>
            <a:off x="1143000" y="1447800"/>
            <a:ext cx="7010400" cy="5216353"/>
          </a:xfrm>
          <a:prstGeom prst="rect">
            <a:avLst/>
          </a:prstGeom>
        </p:spPr>
      </p:pic>
    </p:spTree>
    <p:extLst>
      <p:ext uri="{BB962C8B-B14F-4D97-AF65-F5344CB8AC3E}">
        <p14:creationId xmlns:p14="http://schemas.microsoft.com/office/powerpoint/2010/main" val="4123377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62200" y="304800"/>
            <a:ext cx="45720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CREATE SCENE WHERE EVENT OCCURS</a:t>
            </a:r>
          </a:p>
        </p:txBody>
      </p:sp>
      <p:pic>
        <p:nvPicPr>
          <p:cNvPr id="2" name="Picture 1">
            <a:extLst>
              <a:ext uri="{FF2B5EF4-FFF2-40B4-BE49-F238E27FC236}">
                <a16:creationId xmlns:a16="http://schemas.microsoft.com/office/drawing/2014/main" id="{8A7307C2-DCE1-4C04-9CB0-0F2DFE62498F}"/>
              </a:ext>
            </a:extLst>
          </p:cNvPr>
          <p:cNvPicPr>
            <a:picLocks noChangeAspect="1"/>
          </p:cNvPicPr>
          <p:nvPr/>
        </p:nvPicPr>
        <p:blipFill>
          <a:blip r:embed="rId2"/>
          <a:stretch>
            <a:fillRect/>
          </a:stretch>
        </p:blipFill>
        <p:spPr>
          <a:xfrm>
            <a:off x="1434208" y="1447800"/>
            <a:ext cx="6221219" cy="5218823"/>
          </a:xfrm>
          <a:prstGeom prst="rect">
            <a:avLst/>
          </a:prstGeom>
        </p:spPr>
      </p:pic>
    </p:spTree>
    <p:extLst>
      <p:ext uri="{BB962C8B-B14F-4D97-AF65-F5344CB8AC3E}">
        <p14:creationId xmlns:p14="http://schemas.microsoft.com/office/powerpoint/2010/main" val="706527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48749" y="76200"/>
            <a:ext cx="47244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DISASTER SCENE CREATED WITH LOCATION</a:t>
            </a:r>
          </a:p>
        </p:txBody>
      </p:sp>
      <p:pic>
        <p:nvPicPr>
          <p:cNvPr id="4" name="Picture 3">
            <a:extLst>
              <a:ext uri="{FF2B5EF4-FFF2-40B4-BE49-F238E27FC236}">
                <a16:creationId xmlns:a16="http://schemas.microsoft.com/office/drawing/2014/main" id="{1DEB2D46-169D-44BA-A2D8-B16C42FF3A9F}"/>
              </a:ext>
            </a:extLst>
          </p:cNvPr>
          <p:cNvPicPr>
            <a:picLocks noChangeAspect="1"/>
          </p:cNvPicPr>
          <p:nvPr/>
        </p:nvPicPr>
        <p:blipFill>
          <a:blip r:embed="rId2"/>
          <a:stretch>
            <a:fillRect/>
          </a:stretch>
        </p:blipFill>
        <p:spPr>
          <a:xfrm>
            <a:off x="1143000" y="1412079"/>
            <a:ext cx="6535899" cy="5369721"/>
          </a:xfrm>
          <a:prstGeom prst="rect">
            <a:avLst/>
          </a:prstGeom>
        </p:spPr>
      </p:pic>
    </p:spTree>
    <p:extLst>
      <p:ext uri="{BB962C8B-B14F-4D97-AF65-F5344CB8AC3E}">
        <p14:creationId xmlns:p14="http://schemas.microsoft.com/office/powerpoint/2010/main" val="1612527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REPORTING AGENCY MANAGE AGENCIES</a:t>
            </a:r>
          </a:p>
        </p:txBody>
      </p:sp>
      <p:pic>
        <p:nvPicPr>
          <p:cNvPr id="2" name="Picture 1">
            <a:extLst>
              <a:ext uri="{FF2B5EF4-FFF2-40B4-BE49-F238E27FC236}">
                <a16:creationId xmlns:a16="http://schemas.microsoft.com/office/drawing/2014/main" id="{45CCA26B-E475-4982-9463-F67946572DDD}"/>
              </a:ext>
            </a:extLst>
          </p:cNvPr>
          <p:cNvPicPr>
            <a:picLocks noChangeAspect="1"/>
          </p:cNvPicPr>
          <p:nvPr/>
        </p:nvPicPr>
        <p:blipFill>
          <a:blip r:embed="rId2"/>
          <a:stretch>
            <a:fillRect/>
          </a:stretch>
        </p:blipFill>
        <p:spPr>
          <a:xfrm>
            <a:off x="1481778" y="1447800"/>
            <a:ext cx="6270652" cy="5029200"/>
          </a:xfrm>
          <a:prstGeom prst="rect">
            <a:avLst/>
          </a:prstGeom>
        </p:spPr>
      </p:pic>
    </p:spTree>
    <p:extLst>
      <p:ext uri="{BB962C8B-B14F-4D97-AF65-F5344CB8AC3E}">
        <p14:creationId xmlns:p14="http://schemas.microsoft.com/office/powerpoint/2010/main" val="2999423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DISASTER ADMIN PAGE</a:t>
            </a:r>
          </a:p>
        </p:txBody>
      </p:sp>
      <p:pic>
        <p:nvPicPr>
          <p:cNvPr id="4" name="Picture 3">
            <a:extLst>
              <a:ext uri="{FF2B5EF4-FFF2-40B4-BE49-F238E27FC236}">
                <a16:creationId xmlns:a16="http://schemas.microsoft.com/office/drawing/2014/main" id="{CA9CC952-0939-457D-A49D-49160CC3D156}"/>
              </a:ext>
            </a:extLst>
          </p:cNvPr>
          <p:cNvPicPr>
            <a:picLocks noChangeAspect="1"/>
          </p:cNvPicPr>
          <p:nvPr/>
        </p:nvPicPr>
        <p:blipFill>
          <a:blip r:embed="rId2"/>
          <a:stretch>
            <a:fillRect/>
          </a:stretch>
        </p:blipFill>
        <p:spPr>
          <a:xfrm>
            <a:off x="685800" y="1524000"/>
            <a:ext cx="7391400" cy="5105780"/>
          </a:xfrm>
          <a:prstGeom prst="rect">
            <a:avLst/>
          </a:prstGeom>
        </p:spPr>
      </p:pic>
    </p:spTree>
    <p:extLst>
      <p:ext uri="{BB962C8B-B14F-4D97-AF65-F5344CB8AC3E}">
        <p14:creationId xmlns:p14="http://schemas.microsoft.com/office/powerpoint/2010/main" val="186580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7F7777-3E52-457E-9AF1-8F5F6B31E71C}"/>
              </a:ext>
            </a:extLst>
          </p:cNvPr>
          <p:cNvSpPr/>
          <p:nvPr/>
        </p:nvSpPr>
        <p:spPr>
          <a:xfrm>
            <a:off x="228600" y="1676400"/>
            <a:ext cx="7391400" cy="452431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Google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 * which would allow the nearest organization to serve the victims</a:t>
            </a:r>
          </a:p>
          <a:p>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An email and a text notification to the volunteers who registered through this application to volunteer for the effected sites .this is done using an email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 and email to phone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Graphical representation displaying numbers after effects of the event</a:t>
            </a:r>
          </a:p>
        </p:txBody>
      </p:sp>
      <p:sp>
        <p:nvSpPr>
          <p:cNvPr id="5" name="Title 4">
            <a:extLst>
              <a:ext uri="{FF2B5EF4-FFF2-40B4-BE49-F238E27FC236}">
                <a16:creationId xmlns:a16="http://schemas.microsoft.com/office/drawing/2014/main" id="{C5BA269F-C447-432D-85A3-78C087676AC2}"/>
              </a:ext>
            </a:extLst>
          </p:cNvPr>
          <p:cNvSpPr>
            <a:spLocks noGrp="1"/>
          </p:cNvSpPr>
          <p:nvPr>
            <p:ph type="title"/>
          </p:nvPr>
        </p:nvSpPr>
        <p:spPr>
          <a:xfrm>
            <a:off x="2438400" y="381000"/>
            <a:ext cx="4114800" cy="701040"/>
          </a:xfrm>
        </p:spPr>
        <p:txBody>
          <a:bodyPr>
            <a:normAutofit fontScale="90000"/>
          </a:bodyPr>
          <a:lstStyle/>
          <a:p>
            <a:r>
              <a:rPr lang="en-US" dirty="0"/>
              <a:t>HOW IS OUR APPLICATION DIFFERENT FROM OTHERS APPLICATIONS</a:t>
            </a:r>
          </a:p>
        </p:txBody>
      </p:sp>
    </p:spTree>
    <p:extLst>
      <p:ext uri="{BB962C8B-B14F-4D97-AF65-F5344CB8AC3E}">
        <p14:creationId xmlns:p14="http://schemas.microsoft.com/office/powerpoint/2010/main" val="1324193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9299" y="228600"/>
            <a:ext cx="5337485"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DISASTER MANAGEMENT TEAM  MANAGE USER</a:t>
            </a:r>
          </a:p>
        </p:txBody>
      </p:sp>
      <p:pic>
        <p:nvPicPr>
          <p:cNvPr id="2" name="Picture 1">
            <a:extLst>
              <a:ext uri="{FF2B5EF4-FFF2-40B4-BE49-F238E27FC236}">
                <a16:creationId xmlns:a16="http://schemas.microsoft.com/office/drawing/2014/main" id="{88A3C83A-B962-4B5C-BFD8-B4DFA375F480}"/>
              </a:ext>
            </a:extLst>
          </p:cNvPr>
          <p:cNvPicPr>
            <a:picLocks noChangeAspect="1"/>
          </p:cNvPicPr>
          <p:nvPr/>
        </p:nvPicPr>
        <p:blipFill>
          <a:blip r:embed="rId2"/>
          <a:stretch>
            <a:fillRect/>
          </a:stretch>
        </p:blipFill>
        <p:spPr>
          <a:xfrm>
            <a:off x="1752600" y="1564640"/>
            <a:ext cx="5337485" cy="5181600"/>
          </a:xfrm>
          <a:prstGeom prst="rect">
            <a:avLst/>
          </a:prstGeom>
        </p:spPr>
      </p:pic>
    </p:spTree>
    <p:extLst>
      <p:ext uri="{BB962C8B-B14F-4D97-AF65-F5344CB8AC3E}">
        <p14:creationId xmlns:p14="http://schemas.microsoft.com/office/powerpoint/2010/main" val="2795071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SCENE MANAGER ASSIGNMENT</a:t>
            </a:r>
          </a:p>
        </p:txBody>
      </p:sp>
      <p:pic>
        <p:nvPicPr>
          <p:cNvPr id="2" name="Picture 1">
            <a:extLst>
              <a:ext uri="{FF2B5EF4-FFF2-40B4-BE49-F238E27FC236}">
                <a16:creationId xmlns:a16="http://schemas.microsoft.com/office/drawing/2014/main" id="{C8959093-3211-425D-8048-124C41820531}"/>
              </a:ext>
            </a:extLst>
          </p:cNvPr>
          <p:cNvPicPr>
            <a:picLocks noChangeAspect="1"/>
          </p:cNvPicPr>
          <p:nvPr/>
        </p:nvPicPr>
        <p:blipFill>
          <a:blip r:embed="rId2"/>
          <a:stretch>
            <a:fillRect/>
          </a:stretch>
        </p:blipFill>
        <p:spPr>
          <a:xfrm>
            <a:off x="1360273" y="1465971"/>
            <a:ext cx="6225746" cy="5315829"/>
          </a:xfrm>
          <a:prstGeom prst="rect">
            <a:avLst/>
          </a:prstGeom>
        </p:spPr>
      </p:pic>
      <p:sp>
        <p:nvSpPr>
          <p:cNvPr id="4" name="Rectangle 3">
            <a:extLst>
              <a:ext uri="{FF2B5EF4-FFF2-40B4-BE49-F238E27FC236}">
                <a16:creationId xmlns:a16="http://schemas.microsoft.com/office/drawing/2014/main" id="{6DE97B79-FE61-448B-AB4C-12443A40AAEA}"/>
              </a:ext>
            </a:extLst>
          </p:cNvPr>
          <p:cNvSpPr/>
          <p:nvPr/>
        </p:nvSpPr>
        <p:spPr>
          <a:xfrm>
            <a:off x="3124200" y="3200400"/>
            <a:ext cx="1066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A02BE1-5BDA-4F07-853E-C8779B39D689}"/>
              </a:ext>
            </a:extLst>
          </p:cNvPr>
          <p:cNvSpPr/>
          <p:nvPr/>
        </p:nvSpPr>
        <p:spPr>
          <a:xfrm>
            <a:off x="3826681" y="6400800"/>
            <a:ext cx="728639"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316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SCENE ASSIGNED TO SCENE MANAGER</a:t>
            </a:r>
          </a:p>
        </p:txBody>
      </p:sp>
      <p:pic>
        <p:nvPicPr>
          <p:cNvPr id="2" name="Picture 1">
            <a:extLst>
              <a:ext uri="{FF2B5EF4-FFF2-40B4-BE49-F238E27FC236}">
                <a16:creationId xmlns:a16="http://schemas.microsoft.com/office/drawing/2014/main" id="{B651CD65-A3CD-4E2B-9DCA-42D4839B3C9A}"/>
              </a:ext>
            </a:extLst>
          </p:cNvPr>
          <p:cNvPicPr>
            <a:picLocks noChangeAspect="1"/>
          </p:cNvPicPr>
          <p:nvPr/>
        </p:nvPicPr>
        <p:blipFill>
          <a:blip r:embed="rId2"/>
          <a:stretch>
            <a:fillRect/>
          </a:stretch>
        </p:blipFill>
        <p:spPr>
          <a:xfrm>
            <a:off x="1467418" y="1600200"/>
            <a:ext cx="5982836" cy="5126689"/>
          </a:xfrm>
          <a:prstGeom prst="rect">
            <a:avLst/>
          </a:prstGeom>
        </p:spPr>
      </p:pic>
      <p:sp>
        <p:nvSpPr>
          <p:cNvPr id="4" name="Rectangle 3">
            <a:extLst>
              <a:ext uri="{FF2B5EF4-FFF2-40B4-BE49-F238E27FC236}">
                <a16:creationId xmlns:a16="http://schemas.microsoft.com/office/drawing/2014/main" id="{55275E45-4043-4440-A4CA-6F46B9677FF1}"/>
              </a:ext>
            </a:extLst>
          </p:cNvPr>
          <p:cNvSpPr/>
          <p:nvPr/>
        </p:nvSpPr>
        <p:spPr>
          <a:xfrm>
            <a:off x="2988174" y="3352800"/>
            <a:ext cx="881653"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89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REQUEST FLOW</a:t>
            </a:r>
          </a:p>
        </p:txBody>
      </p:sp>
      <p:pic>
        <p:nvPicPr>
          <p:cNvPr id="4" name="Picture 3">
            <a:extLst>
              <a:ext uri="{FF2B5EF4-FFF2-40B4-BE49-F238E27FC236}">
                <a16:creationId xmlns:a16="http://schemas.microsoft.com/office/drawing/2014/main" id="{8139393E-D72D-4776-BFBE-56B0CE67E31E}"/>
              </a:ext>
            </a:extLst>
          </p:cNvPr>
          <p:cNvPicPr>
            <a:picLocks noChangeAspect="1"/>
          </p:cNvPicPr>
          <p:nvPr/>
        </p:nvPicPr>
        <p:blipFill>
          <a:blip r:embed="rId2"/>
          <a:stretch>
            <a:fillRect/>
          </a:stretch>
        </p:blipFill>
        <p:spPr>
          <a:xfrm>
            <a:off x="243840" y="1447800"/>
            <a:ext cx="8747760" cy="5305354"/>
          </a:xfrm>
          <a:prstGeom prst="rect">
            <a:avLst/>
          </a:prstGeom>
        </p:spPr>
      </p:pic>
    </p:spTree>
    <p:extLst>
      <p:ext uri="{BB962C8B-B14F-4D97-AF65-F5344CB8AC3E}">
        <p14:creationId xmlns:p14="http://schemas.microsoft.com/office/powerpoint/2010/main" val="424542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SCENE MANAGER PAGE</a:t>
            </a:r>
          </a:p>
        </p:txBody>
      </p:sp>
      <p:pic>
        <p:nvPicPr>
          <p:cNvPr id="2" name="Picture 1">
            <a:extLst>
              <a:ext uri="{FF2B5EF4-FFF2-40B4-BE49-F238E27FC236}">
                <a16:creationId xmlns:a16="http://schemas.microsoft.com/office/drawing/2014/main" id="{69921822-7AAE-4703-B299-67E3806381BA}"/>
              </a:ext>
            </a:extLst>
          </p:cNvPr>
          <p:cNvPicPr>
            <a:picLocks noChangeAspect="1"/>
          </p:cNvPicPr>
          <p:nvPr/>
        </p:nvPicPr>
        <p:blipFill>
          <a:blip r:embed="rId2"/>
          <a:stretch>
            <a:fillRect/>
          </a:stretch>
        </p:blipFill>
        <p:spPr>
          <a:xfrm>
            <a:off x="1225519" y="1466954"/>
            <a:ext cx="6692962" cy="5314846"/>
          </a:xfrm>
          <a:prstGeom prst="rect">
            <a:avLst/>
          </a:prstGeom>
        </p:spPr>
      </p:pic>
      <p:sp>
        <p:nvSpPr>
          <p:cNvPr id="4" name="Rectangle 3">
            <a:extLst>
              <a:ext uri="{FF2B5EF4-FFF2-40B4-BE49-F238E27FC236}">
                <a16:creationId xmlns:a16="http://schemas.microsoft.com/office/drawing/2014/main" id="{D978F562-5960-4127-9255-AC956C37A146}"/>
              </a:ext>
            </a:extLst>
          </p:cNvPr>
          <p:cNvSpPr/>
          <p:nvPr/>
        </p:nvSpPr>
        <p:spPr>
          <a:xfrm>
            <a:off x="4800600" y="5181600"/>
            <a:ext cx="1371600" cy="20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310E28-9344-49A4-8A1B-89C8A430D21D}"/>
              </a:ext>
            </a:extLst>
          </p:cNvPr>
          <p:cNvSpPr/>
          <p:nvPr/>
        </p:nvSpPr>
        <p:spPr>
          <a:xfrm>
            <a:off x="4800600" y="6561882"/>
            <a:ext cx="1508760" cy="2303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9D988C-FBEE-4561-8E8C-18542416D5EF}"/>
              </a:ext>
            </a:extLst>
          </p:cNvPr>
          <p:cNvSpPr/>
          <p:nvPr/>
        </p:nvSpPr>
        <p:spPr>
          <a:xfrm>
            <a:off x="2096262" y="3836027"/>
            <a:ext cx="1659636" cy="2787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6BEC99-2EEF-4C63-940B-B340D520836C}"/>
              </a:ext>
            </a:extLst>
          </p:cNvPr>
          <p:cNvSpPr txBox="1"/>
          <p:nvPr/>
        </p:nvSpPr>
        <p:spPr>
          <a:xfrm>
            <a:off x="1752600" y="3703352"/>
            <a:ext cx="343662" cy="461665"/>
          </a:xfrm>
          <a:prstGeom prst="rect">
            <a:avLst/>
          </a:prstGeom>
          <a:noFill/>
        </p:spPr>
        <p:txBody>
          <a:bodyPr wrap="square" rtlCol="0">
            <a:spAutoFit/>
          </a:bodyPr>
          <a:lstStyle/>
          <a:p>
            <a:r>
              <a:rPr lang="en-US" sz="2400" dirty="0">
                <a:solidFill>
                  <a:srgbClr val="FF0000"/>
                </a:solidFill>
              </a:rPr>
              <a:t>1</a:t>
            </a:r>
          </a:p>
        </p:txBody>
      </p:sp>
      <p:sp>
        <p:nvSpPr>
          <p:cNvPr id="10" name="TextBox 9">
            <a:extLst>
              <a:ext uri="{FF2B5EF4-FFF2-40B4-BE49-F238E27FC236}">
                <a16:creationId xmlns:a16="http://schemas.microsoft.com/office/drawing/2014/main" id="{A6E8B76E-5394-4EA6-8D8B-72AF2C13434B}"/>
              </a:ext>
            </a:extLst>
          </p:cNvPr>
          <p:cNvSpPr txBox="1"/>
          <p:nvPr/>
        </p:nvSpPr>
        <p:spPr>
          <a:xfrm>
            <a:off x="4456938" y="5055490"/>
            <a:ext cx="343662" cy="461665"/>
          </a:xfrm>
          <a:prstGeom prst="rect">
            <a:avLst/>
          </a:prstGeom>
          <a:noFill/>
        </p:spPr>
        <p:txBody>
          <a:bodyPr wrap="square" rtlCol="0">
            <a:spAutoFit/>
          </a:bodyPr>
          <a:lstStyle/>
          <a:p>
            <a:r>
              <a:rPr lang="en-US" sz="2400" dirty="0">
                <a:solidFill>
                  <a:srgbClr val="FF0000"/>
                </a:solidFill>
              </a:rPr>
              <a:t>2</a:t>
            </a:r>
          </a:p>
        </p:txBody>
      </p:sp>
      <p:sp>
        <p:nvSpPr>
          <p:cNvPr id="11" name="TextBox 10">
            <a:extLst>
              <a:ext uri="{FF2B5EF4-FFF2-40B4-BE49-F238E27FC236}">
                <a16:creationId xmlns:a16="http://schemas.microsoft.com/office/drawing/2014/main" id="{10EE6E55-5F94-4846-87BA-808721F5AB12}"/>
              </a:ext>
            </a:extLst>
          </p:cNvPr>
          <p:cNvSpPr txBox="1"/>
          <p:nvPr/>
        </p:nvSpPr>
        <p:spPr>
          <a:xfrm>
            <a:off x="4343400" y="6396335"/>
            <a:ext cx="343662" cy="461665"/>
          </a:xfrm>
          <a:prstGeom prst="rect">
            <a:avLst/>
          </a:prstGeom>
          <a:noFill/>
        </p:spPr>
        <p:txBody>
          <a:bodyPr wrap="square" rtlCol="0">
            <a:spAutoFit/>
          </a:bodyPr>
          <a:lstStyle/>
          <a:p>
            <a:r>
              <a:rPr lang="en-US" sz="2400" dirty="0">
                <a:solidFill>
                  <a:srgbClr val="FF0000"/>
                </a:solidFill>
              </a:rPr>
              <a:t>3</a:t>
            </a:r>
          </a:p>
        </p:txBody>
      </p:sp>
      <p:sp>
        <p:nvSpPr>
          <p:cNvPr id="12" name="TextBox 11">
            <a:extLst>
              <a:ext uri="{FF2B5EF4-FFF2-40B4-BE49-F238E27FC236}">
                <a16:creationId xmlns:a16="http://schemas.microsoft.com/office/drawing/2014/main" id="{DDC25EE1-0EEE-49DC-9FBE-C89045DB0E40}"/>
              </a:ext>
            </a:extLst>
          </p:cNvPr>
          <p:cNvSpPr txBox="1"/>
          <p:nvPr/>
        </p:nvSpPr>
        <p:spPr>
          <a:xfrm>
            <a:off x="1752600" y="3723672"/>
            <a:ext cx="343662" cy="461665"/>
          </a:xfrm>
          <a:prstGeom prst="rect">
            <a:avLst/>
          </a:prstGeom>
          <a:noFill/>
        </p:spPr>
        <p:txBody>
          <a:bodyPr wrap="square" rtlCol="0">
            <a:spAutoFit/>
          </a:bodyPr>
          <a:lstStyle/>
          <a:p>
            <a:r>
              <a:rPr lang="en-US" sz="2400" dirty="0">
                <a:solidFill>
                  <a:srgbClr val="FF0000"/>
                </a:solidFill>
              </a:rPr>
              <a:t>1</a:t>
            </a:r>
          </a:p>
        </p:txBody>
      </p:sp>
      <p:sp>
        <p:nvSpPr>
          <p:cNvPr id="13" name="TextBox 12">
            <a:extLst>
              <a:ext uri="{FF2B5EF4-FFF2-40B4-BE49-F238E27FC236}">
                <a16:creationId xmlns:a16="http://schemas.microsoft.com/office/drawing/2014/main" id="{5048590D-9101-4EB1-B40C-99D856D5233B}"/>
              </a:ext>
            </a:extLst>
          </p:cNvPr>
          <p:cNvSpPr txBox="1"/>
          <p:nvPr/>
        </p:nvSpPr>
        <p:spPr>
          <a:xfrm>
            <a:off x="4456938" y="5075810"/>
            <a:ext cx="343662" cy="461665"/>
          </a:xfrm>
          <a:prstGeom prst="rect">
            <a:avLst/>
          </a:prstGeom>
          <a:noFill/>
        </p:spPr>
        <p:txBody>
          <a:bodyPr wrap="square" rtlCol="0">
            <a:spAutoFit/>
          </a:bodyPr>
          <a:lstStyle/>
          <a:p>
            <a:r>
              <a:rPr lang="en-US" sz="2400" dirty="0">
                <a:solidFill>
                  <a:srgbClr val="FF0000"/>
                </a:solidFill>
              </a:rPr>
              <a:t>2</a:t>
            </a:r>
          </a:p>
        </p:txBody>
      </p:sp>
      <p:sp>
        <p:nvSpPr>
          <p:cNvPr id="14" name="TextBox 13">
            <a:extLst>
              <a:ext uri="{FF2B5EF4-FFF2-40B4-BE49-F238E27FC236}">
                <a16:creationId xmlns:a16="http://schemas.microsoft.com/office/drawing/2014/main" id="{35AAD3E4-AF90-4575-A9F3-DD5060CBE3C9}"/>
              </a:ext>
            </a:extLst>
          </p:cNvPr>
          <p:cNvSpPr txBox="1"/>
          <p:nvPr/>
        </p:nvSpPr>
        <p:spPr>
          <a:xfrm>
            <a:off x="4343400" y="6416655"/>
            <a:ext cx="343662" cy="461665"/>
          </a:xfrm>
          <a:prstGeom prst="rect">
            <a:avLst/>
          </a:prstGeom>
          <a:noFill/>
        </p:spPr>
        <p:txBody>
          <a:bodyPr wrap="square" rtlCol="0">
            <a:spAutoFit/>
          </a:bodyPr>
          <a:lstStyle/>
          <a:p>
            <a:r>
              <a:rPr lang="en-US" sz="2400" dirty="0">
                <a:solidFill>
                  <a:srgbClr val="FF0000"/>
                </a:solidFill>
              </a:rPr>
              <a:t>3</a:t>
            </a:r>
          </a:p>
        </p:txBody>
      </p:sp>
    </p:spTree>
    <p:extLst>
      <p:ext uri="{BB962C8B-B14F-4D97-AF65-F5344CB8AC3E}">
        <p14:creationId xmlns:p14="http://schemas.microsoft.com/office/powerpoint/2010/main" val="205890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080"/>
            <a:ext cx="8915400" cy="129032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1. VIEW NEAREST ORGANIZATION BASED ON INPUT FROM REGISTERED LOCATION OF ORGANIZATIONS</a:t>
            </a:r>
          </a:p>
        </p:txBody>
      </p:sp>
      <p:pic>
        <p:nvPicPr>
          <p:cNvPr id="2" name="Picture 1">
            <a:extLst>
              <a:ext uri="{FF2B5EF4-FFF2-40B4-BE49-F238E27FC236}">
                <a16:creationId xmlns:a16="http://schemas.microsoft.com/office/drawing/2014/main" id="{E773E0D2-26FF-4A91-A584-19EC1B0CF7B2}"/>
              </a:ext>
            </a:extLst>
          </p:cNvPr>
          <p:cNvPicPr>
            <a:picLocks noChangeAspect="1"/>
          </p:cNvPicPr>
          <p:nvPr/>
        </p:nvPicPr>
        <p:blipFill>
          <a:blip r:embed="rId2"/>
          <a:stretch>
            <a:fillRect/>
          </a:stretch>
        </p:blipFill>
        <p:spPr>
          <a:xfrm>
            <a:off x="281178" y="1406118"/>
            <a:ext cx="7924800" cy="5238938"/>
          </a:xfrm>
          <a:prstGeom prst="rect">
            <a:avLst/>
          </a:prstGeom>
        </p:spPr>
      </p:pic>
      <p:sp>
        <p:nvSpPr>
          <p:cNvPr id="4" name="Rectangle 3">
            <a:extLst>
              <a:ext uri="{FF2B5EF4-FFF2-40B4-BE49-F238E27FC236}">
                <a16:creationId xmlns:a16="http://schemas.microsoft.com/office/drawing/2014/main" id="{0FF70788-72C5-4C41-8CB8-625EA21B14EF}"/>
              </a:ext>
            </a:extLst>
          </p:cNvPr>
          <p:cNvSpPr/>
          <p:nvPr/>
        </p:nvSpPr>
        <p:spPr>
          <a:xfrm>
            <a:off x="5715000" y="3352800"/>
            <a:ext cx="2353818" cy="5965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384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79CB8-9E44-4CA2-AC24-D0A5A572E507}"/>
              </a:ext>
            </a:extLst>
          </p:cNvPr>
          <p:cNvPicPr>
            <a:picLocks noChangeAspect="1"/>
          </p:cNvPicPr>
          <p:nvPr/>
        </p:nvPicPr>
        <p:blipFill>
          <a:blip r:embed="rId2"/>
          <a:stretch>
            <a:fillRect/>
          </a:stretch>
        </p:blipFill>
        <p:spPr>
          <a:xfrm>
            <a:off x="1143000" y="1447800"/>
            <a:ext cx="6565844" cy="5079656"/>
          </a:xfrm>
          <a:prstGeom prst="rect">
            <a:avLst/>
          </a:prstGeom>
        </p:spPr>
      </p:pic>
      <p:sp>
        <p:nvSpPr>
          <p:cNvPr id="3" name="Title 2"/>
          <p:cNvSpPr>
            <a:spLocks noGrp="1"/>
          </p:cNvSpPr>
          <p:nvPr>
            <p:ph type="title"/>
          </p:nvPr>
        </p:nvSpPr>
        <p:spPr>
          <a:xfrm>
            <a:off x="2286000" y="76200"/>
            <a:ext cx="4800600" cy="121920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2. REQUEST FOR RESOURCES FROM VOLUNTARY ENTERPRISE</a:t>
            </a:r>
          </a:p>
        </p:txBody>
      </p:sp>
      <p:sp>
        <p:nvSpPr>
          <p:cNvPr id="4" name="Rectangle 3">
            <a:extLst>
              <a:ext uri="{FF2B5EF4-FFF2-40B4-BE49-F238E27FC236}">
                <a16:creationId xmlns:a16="http://schemas.microsoft.com/office/drawing/2014/main" id="{B424A711-F57D-4B38-89E7-7B52881C34B1}"/>
              </a:ext>
            </a:extLst>
          </p:cNvPr>
          <p:cNvSpPr/>
          <p:nvPr/>
        </p:nvSpPr>
        <p:spPr>
          <a:xfrm>
            <a:off x="4686300" y="44196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227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0" y="76200"/>
            <a:ext cx="6781800" cy="12954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3. REQUEST FROM EMERGENCY RESOURCE UNIT ENTERPRISE</a:t>
            </a:r>
          </a:p>
        </p:txBody>
      </p:sp>
      <p:pic>
        <p:nvPicPr>
          <p:cNvPr id="2" name="Picture 1">
            <a:extLst>
              <a:ext uri="{FF2B5EF4-FFF2-40B4-BE49-F238E27FC236}">
                <a16:creationId xmlns:a16="http://schemas.microsoft.com/office/drawing/2014/main" id="{ACC67835-3AB6-4C39-9F6C-5101A3FD710C}"/>
              </a:ext>
            </a:extLst>
          </p:cNvPr>
          <p:cNvPicPr>
            <a:picLocks noChangeAspect="1"/>
          </p:cNvPicPr>
          <p:nvPr/>
        </p:nvPicPr>
        <p:blipFill>
          <a:blip r:embed="rId2"/>
          <a:stretch>
            <a:fillRect/>
          </a:stretch>
        </p:blipFill>
        <p:spPr>
          <a:xfrm>
            <a:off x="645160" y="1524000"/>
            <a:ext cx="6934200" cy="5154627"/>
          </a:xfrm>
          <a:prstGeom prst="rect">
            <a:avLst/>
          </a:prstGeom>
        </p:spPr>
      </p:pic>
      <p:sp>
        <p:nvSpPr>
          <p:cNvPr id="4" name="Rectangle 3">
            <a:extLst>
              <a:ext uri="{FF2B5EF4-FFF2-40B4-BE49-F238E27FC236}">
                <a16:creationId xmlns:a16="http://schemas.microsoft.com/office/drawing/2014/main" id="{9B3473A6-B8EB-4181-8EC8-E71C02BF887A}"/>
              </a:ext>
            </a:extLst>
          </p:cNvPr>
          <p:cNvSpPr/>
          <p:nvPr/>
        </p:nvSpPr>
        <p:spPr>
          <a:xfrm>
            <a:off x="4191000" y="5145704"/>
            <a:ext cx="762000" cy="2770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935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28535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REQUEST STATUS “REQUESTED”</a:t>
            </a:r>
          </a:p>
        </p:txBody>
      </p:sp>
      <p:pic>
        <p:nvPicPr>
          <p:cNvPr id="2" name="Picture 1">
            <a:extLst>
              <a:ext uri="{FF2B5EF4-FFF2-40B4-BE49-F238E27FC236}">
                <a16:creationId xmlns:a16="http://schemas.microsoft.com/office/drawing/2014/main" id="{4B355897-6DCE-4B2F-B34A-007289AF4074}"/>
              </a:ext>
            </a:extLst>
          </p:cNvPr>
          <p:cNvPicPr>
            <a:picLocks noChangeAspect="1"/>
          </p:cNvPicPr>
          <p:nvPr/>
        </p:nvPicPr>
        <p:blipFill>
          <a:blip r:embed="rId2"/>
          <a:stretch>
            <a:fillRect/>
          </a:stretch>
        </p:blipFill>
        <p:spPr>
          <a:xfrm>
            <a:off x="1066800" y="1434301"/>
            <a:ext cx="6739689" cy="5372899"/>
          </a:xfrm>
          <a:prstGeom prst="rect">
            <a:avLst/>
          </a:prstGeom>
        </p:spPr>
      </p:pic>
      <p:sp>
        <p:nvSpPr>
          <p:cNvPr id="4" name="Rectangle 3">
            <a:extLst>
              <a:ext uri="{FF2B5EF4-FFF2-40B4-BE49-F238E27FC236}">
                <a16:creationId xmlns:a16="http://schemas.microsoft.com/office/drawing/2014/main" id="{790CE211-B9EC-4720-9C99-67E1785CA23B}"/>
              </a:ext>
            </a:extLst>
          </p:cNvPr>
          <p:cNvSpPr/>
          <p:nvPr/>
        </p:nvSpPr>
        <p:spPr>
          <a:xfrm>
            <a:off x="1524000" y="4151230"/>
            <a:ext cx="990600" cy="344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9D6A565-2587-4F24-B3FF-58401356D602}"/>
              </a:ext>
            </a:extLst>
          </p:cNvPr>
          <p:cNvSpPr/>
          <p:nvPr/>
        </p:nvSpPr>
        <p:spPr>
          <a:xfrm>
            <a:off x="1524000" y="5562600"/>
            <a:ext cx="990600" cy="344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919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75078" y="152400"/>
            <a:ext cx="5334000" cy="984669"/>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FIRE SAFETY HEAD </a:t>
            </a:r>
            <a:b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WORK REQUEST RECEIVED</a:t>
            </a:r>
          </a:p>
        </p:txBody>
      </p:sp>
      <p:pic>
        <p:nvPicPr>
          <p:cNvPr id="2" name="Picture 1">
            <a:extLst>
              <a:ext uri="{FF2B5EF4-FFF2-40B4-BE49-F238E27FC236}">
                <a16:creationId xmlns:a16="http://schemas.microsoft.com/office/drawing/2014/main" id="{B19CE306-CB9E-4273-8B7A-00A1890D2E23}"/>
              </a:ext>
            </a:extLst>
          </p:cNvPr>
          <p:cNvPicPr>
            <a:picLocks noChangeAspect="1"/>
          </p:cNvPicPr>
          <p:nvPr/>
        </p:nvPicPr>
        <p:blipFill>
          <a:blip r:embed="rId2"/>
          <a:stretch>
            <a:fillRect/>
          </a:stretch>
        </p:blipFill>
        <p:spPr>
          <a:xfrm>
            <a:off x="609600" y="1524000"/>
            <a:ext cx="8064957" cy="4876800"/>
          </a:xfrm>
          <a:prstGeom prst="rect">
            <a:avLst/>
          </a:prstGeom>
        </p:spPr>
      </p:pic>
      <p:sp>
        <p:nvSpPr>
          <p:cNvPr id="4" name="Rectangle 3">
            <a:extLst>
              <a:ext uri="{FF2B5EF4-FFF2-40B4-BE49-F238E27FC236}">
                <a16:creationId xmlns:a16="http://schemas.microsoft.com/office/drawing/2014/main" id="{3C0D3F65-0E71-4795-83AA-86D020461BFE}"/>
              </a:ext>
            </a:extLst>
          </p:cNvPr>
          <p:cNvSpPr/>
          <p:nvPr/>
        </p:nvSpPr>
        <p:spPr>
          <a:xfrm>
            <a:off x="5029200" y="3637715"/>
            <a:ext cx="2743200" cy="55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2A6CEED-6115-41E5-849E-949A0F3AFF18}"/>
              </a:ext>
            </a:extLst>
          </p:cNvPr>
          <p:cNvSpPr/>
          <p:nvPr/>
        </p:nvSpPr>
        <p:spPr>
          <a:xfrm>
            <a:off x="5410200" y="5694680"/>
            <a:ext cx="1066800" cy="364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68B65B4-055D-4679-9F27-0F93E61F188B}"/>
              </a:ext>
            </a:extLst>
          </p:cNvPr>
          <p:cNvSpPr txBox="1"/>
          <p:nvPr/>
        </p:nvSpPr>
        <p:spPr>
          <a:xfrm>
            <a:off x="5751449" y="5306642"/>
            <a:ext cx="343662" cy="461665"/>
          </a:xfrm>
          <a:prstGeom prst="rect">
            <a:avLst/>
          </a:prstGeom>
          <a:noFill/>
        </p:spPr>
        <p:txBody>
          <a:bodyPr wrap="square" rtlCol="0">
            <a:spAutoFit/>
          </a:bodyPr>
          <a:lstStyle/>
          <a:p>
            <a:r>
              <a:rPr lang="en-US" sz="2400" dirty="0">
                <a:solidFill>
                  <a:srgbClr val="FF0000"/>
                </a:solidFill>
              </a:rPr>
              <a:t>1</a:t>
            </a:r>
          </a:p>
        </p:txBody>
      </p:sp>
    </p:spTree>
    <p:extLst>
      <p:ext uri="{BB962C8B-B14F-4D97-AF65-F5344CB8AC3E}">
        <p14:creationId xmlns:p14="http://schemas.microsoft.com/office/powerpoint/2010/main" val="416571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28DE10-8B2E-4C16-8659-F7414EBC9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56417"/>
            <a:ext cx="7277100" cy="6545165"/>
          </a:xfrm>
          <a:prstGeom prst="rect">
            <a:avLst/>
          </a:prstGeom>
        </p:spPr>
      </p:pic>
    </p:spTree>
    <p:extLst>
      <p:ext uri="{BB962C8B-B14F-4D97-AF65-F5344CB8AC3E}">
        <p14:creationId xmlns:p14="http://schemas.microsoft.com/office/powerpoint/2010/main" val="4214468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29231" y="243188"/>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1. STATUS “PENDING” POST ASSIGNMENT</a:t>
            </a:r>
          </a:p>
        </p:txBody>
      </p:sp>
      <p:pic>
        <p:nvPicPr>
          <p:cNvPr id="2" name="Picture 1">
            <a:extLst>
              <a:ext uri="{FF2B5EF4-FFF2-40B4-BE49-F238E27FC236}">
                <a16:creationId xmlns:a16="http://schemas.microsoft.com/office/drawing/2014/main" id="{1785A541-D6F4-4DDF-8C98-578E9CCBE1B5}"/>
              </a:ext>
            </a:extLst>
          </p:cNvPr>
          <p:cNvPicPr>
            <a:picLocks noChangeAspect="1"/>
          </p:cNvPicPr>
          <p:nvPr/>
        </p:nvPicPr>
        <p:blipFill>
          <a:blip r:embed="rId2"/>
          <a:stretch>
            <a:fillRect/>
          </a:stretch>
        </p:blipFill>
        <p:spPr>
          <a:xfrm>
            <a:off x="533400" y="1447800"/>
            <a:ext cx="7620000" cy="5220991"/>
          </a:xfrm>
          <a:prstGeom prst="rect">
            <a:avLst/>
          </a:prstGeom>
        </p:spPr>
      </p:pic>
      <p:sp>
        <p:nvSpPr>
          <p:cNvPr id="4" name="Rectangle 3">
            <a:extLst>
              <a:ext uri="{FF2B5EF4-FFF2-40B4-BE49-F238E27FC236}">
                <a16:creationId xmlns:a16="http://schemas.microsoft.com/office/drawing/2014/main" id="{F9479C1A-D50F-44F1-A2DA-A0C25D0770F4}"/>
              </a:ext>
            </a:extLst>
          </p:cNvPr>
          <p:cNvSpPr/>
          <p:nvPr/>
        </p:nvSpPr>
        <p:spPr>
          <a:xfrm>
            <a:off x="4648200" y="3276600"/>
            <a:ext cx="2743200" cy="55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C20239-34CB-4418-BDAF-E56D7209D328}"/>
              </a:ext>
            </a:extLst>
          </p:cNvPr>
          <p:cNvSpPr/>
          <p:nvPr/>
        </p:nvSpPr>
        <p:spPr>
          <a:xfrm>
            <a:off x="3581400" y="4837030"/>
            <a:ext cx="1158240" cy="420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17D2C26-690B-4187-802D-F3D9ABF0869B}"/>
              </a:ext>
            </a:extLst>
          </p:cNvPr>
          <p:cNvSpPr txBox="1"/>
          <p:nvPr/>
        </p:nvSpPr>
        <p:spPr>
          <a:xfrm>
            <a:off x="3942969" y="4413465"/>
            <a:ext cx="343662" cy="461665"/>
          </a:xfrm>
          <a:prstGeom prst="rect">
            <a:avLst/>
          </a:prstGeom>
          <a:noFill/>
        </p:spPr>
        <p:txBody>
          <a:bodyPr wrap="square" rtlCol="0">
            <a:spAutoFit/>
          </a:bodyPr>
          <a:lstStyle/>
          <a:p>
            <a:r>
              <a:rPr lang="en-US" sz="2400" dirty="0">
                <a:solidFill>
                  <a:srgbClr val="FF0000"/>
                </a:solidFill>
              </a:rPr>
              <a:t>2</a:t>
            </a:r>
          </a:p>
        </p:txBody>
      </p:sp>
    </p:spTree>
    <p:extLst>
      <p:ext uri="{BB962C8B-B14F-4D97-AF65-F5344CB8AC3E}">
        <p14:creationId xmlns:p14="http://schemas.microsoft.com/office/powerpoint/2010/main" val="3297463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FIRE SAFETY HEAD </a:t>
            </a:r>
            <a:b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br>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VIEW REQUEST</a:t>
            </a:r>
          </a:p>
        </p:txBody>
      </p:sp>
      <p:pic>
        <p:nvPicPr>
          <p:cNvPr id="2" name="Picture 1">
            <a:extLst>
              <a:ext uri="{FF2B5EF4-FFF2-40B4-BE49-F238E27FC236}">
                <a16:creationId xmlns:a16="http://schemas.microsoft.com/office/drawing/2014/main" id="{3A552E62-FDF0-4570-9677-5E9A4EBC4CAD}"/>
              </a:ext>
            </a:extLst>
          </p:cNvPr>
          <p:cNvPicPr>
            <a:picLocks noChangeAspect="1"/>
          </p:cNvPicPr>
          <p:nvPr/>
        </p:nvPicPr>
        <p:blipFill>
          <a:blip r:embed="rId2"/>
          <a:stretch>
            <a:fillRect/>
          </a:stretch>
        </p:blipFill>
        <p:spPr>
          <a:xfrm>
            <a:off x="1048125" y="1410342"/>
            <a:ext cx="7047749" cy="5422258"/>
          </a:xfrm>
          <a:prstGeom prst="rect">
            <a:avLst/>
          </a:prstGeom>
        </p:spPr>
      </p:pic>
      <p:sp>
        <p:nvSpPr>
          <p:cNvPr id="4" name="Rectangle 3">
            <a:extLst>
              <a:ext uri="{FF2B5EF4-FFF2-40B4-BE49-F238E27FC236}">
                <a16:creationId xmlns:a16="http://schemas.microsoft.com/office/drawing/2014/main" id="{A9DB2675-B041-490C-A979-6DC5F9F336FE}"/>
              </a:ext>
            </a:extLst>
          </p:cNvPr>
          <p:cNvSpPr/>
          <p:nvPr/>
        </p:nvSpPr>
        <p:spPr>
          <a:xfrm>
            <a:off x="2514600" y="5171015"/>
            <a:ext cx="3124200" cy="8487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47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B8F5D-AFE1-44C2-9DAD-037F6F378F0F}"/>
              </a:ext>
            </a:extLst>
          </p:cNvPr>
          <p:cNvPicPr>
            <a:picLocks noChangeAspect="1"/>
          </p:cNvPicPr>
          <p:nvPr/>
        </p:nvPicPr>
        <p:blipFill>
          <a:blip r:embed="rId2"/>
          <a:stretch>
            <a:fillRect/>
          </a:stretch>
        </p:blipFill>
        <p:spPr>
          <a:xfrm>
            <a:off x="381000" y="1418190"/>
            <a:ext cx="8117840" cy="5282182"/>
          </a:xfrm>
          <a:prstGeom prst="rect">
            <a:avLst/>
          </a:prstGeom>
        </p:spPr>
      </p:pic>
      <p:sp>
        <p:nvSpPr>
          <p:cNvPr id="3" name="Title 2"/>
          <p:cNvSpPr>
            <a:spLocks noGrp="1"/>
          </p:cNvSpPr>
          <p:nvPr>
            <p:ph type="title"/>
          </p:nvPr>
        </p:nvSpPr>
        <p:spPr>
          <a:xfrm>
            <a:off x="2061883" y="174025"/>
            <a:ext cx="51054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ERU RESOURCES ALLOCATED</a:t>
            </a:r>
          </a:p>
        </p:txBody>
      </p:sp>
      <p:sp>
        <p:nvSpPr>
          <p:cNvPr id="4" name="Rectangle 3">
            <a:extLst>
              <a:ext uri="{FF2B5EF4-FFF2-40B4-BE49-F238E27FC236}">
                <a16:creationId xmlns:a16="http://schemas.microsoft.com/office/drawing/2014/main" id="{DFFA7B9A-FDFB-45C8-A18A-2ADD4D3252B6}"/>
              </a:ext>
            </a:extLst>
          </p:cNvPr>
          <p:cNvSpPr/>
          <p:nvPr/>
        </p:nvSpPr>
        <p:spPr>
          <a:xfrm>
            <a:off x="6858000" y="5065630"/>
            <a:ext cx="990600" cy="344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FA8550-1FC8-4D06-A704-D394F2F6B3DA}"/>
              </a:ext>
            </a:extLst>
          </p:cNvPr>
          <p:cNvSpPr txBox="1"/>
          <p:nvPr/>
        </p:nvSpPr>
        <p:spPr>
          <a:xfrm>
            <a:off x="7131723" y="4676140"/>
            <a:ext cx="343662" cy="461665"/>
          </a:xfrm>
          <a:prstGeom prst="rect">
            <a:avLst/>
          </a:prstGeom>
          <a:noFill/>
        </p:spPr>
        <p:txBody>
          <a:bodyPr wrap="square" rtlCol="0">
            <a:spAutoFit/>
          </a:bodyPr>
          <a:lstStyle/>
          <a:p>
            <a:r>
              <a:rPr lang="en-US" sz="2400" dirty="0">
                <a:solidFill>
                  <a:srgbClr val="FF0000"/>
                </a:solidFill>
              </a:rPr>
              <a:t>3</a:t>
            </a:r>
          </a:p>
        </p:txBody>
      </p:sp>
      <p:sp>
        <p:nvSpPr>
          <p:cNvPr id="6" name="Rectangle 5">
            <a:extLst>
              <a:ext uri="{FF2B5EF4-FFF2-40B4-BE49-F238E27FC236}">
                <a16:creationId xmlns:a16="http://schemas.microsoft.com/office/drawing/2014/main" id="{717B12A8-FB4C-4E96-998A-0A06757FCA9B}"/>
              </a:ext>
            </a:extLst>
          </p:cNvPr>
          <p:cNvSpPr/>
          <p:nvPr/>
        </p:nvSpPr>
        <p:spPr>
          <a:xfrm>
            <a:off x="4953000" y="3276600"/>
            <a:ext cx="2743200" cy="55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861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SERVING THE REQUEST</a:t>
            </a:r>
          </a:p>
        </p:txBody>
      </p:sp>
      <p:pic>
        <p:nvPicPr>
          <p:cNvPr id="2" name="Picture 1">
            <a:extLst>
              <a:ext uri="{FF2B5EF4-FFF2-40B4-BE49-F238E27FC236}">
                <a16:creationId xmlns:a16="http://schemas.microsoft.com/office/drawing/2014/main" id="{EF446BE5-3A2A-4D22-B60D-0A28CB727F2A}"/>
              </a:ext>
            </a:extLst>
          </p:cNvPr>
          <p:cNvPicPr>
            <a:picLocks noChangeAspect="1"/>
          </p:cNvPicPr>
          <p:nvPr/>
        </p:nvPicPr>
        <p:blipFill>
          <a:blip r:embed="rId2"/>
          <a:stretch>
            <a:fillRect/>
          </a:stretch>
        </p:blipFill>
        <p:spPr>
          <a:xfrm>
            <a:off x="1360133" y="1433252"/>
            <a:ext cx="6835066" cy="5424748"/>
          </a:xfrm>
          <a:prstGeom prst="rect">
            <a:avLst/>
          </a:prstGeom>
        </p:spPr>
      </p:pic>
      <p:sp>
        <p:nvSpPr>
          <p:cNvPr id="4" name="Rectangle 3">
            <a:extLst>
              <a:ext uri="{FF2B5EF4-FFF2-40B4-BE49-F238E27FC236}">
                <a16:creationId xmlns:a16="http://schemas.microsoft.com/office/drawing/2014/main" id="{2D753E82-3617-4C06-AF56-7E35EF343690}"/>
              </a:ext>
            </a:extLst>
          </p:cNvPr>
          <p:cNvSpPr/>
          <p:nvPr/>
        </p:nvSpPr>
        <p:spPr>
          <a:xfrm>
            <a:off x="3352800" y="5334000"/>
            <a:ext cx="3211735" cy="1385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997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
            <a:ext cx="7848600" cy="11430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WORK REQUEST FROM SCENE MANAGER IS COMPLETE</a:t>
            </a:r>
          </a:p>
        </p:txBody>
      </p:sp>
      <p:pic>
        <p:nvPicPr>
          <p:cNvPr id="2" name="Picture 1">
            <a:extLst>
              <a:ext uri="{FF2B5EF4-FFF2-40B4-BE49-F238E27FC236}">
                <a16:creationId xmlns:a16="http://schemas.microsoft.com/office/drawing/2014/main" id="{C6263147-28B7-4E2D-A3C2-D77AC13E85E2}"/>
              </a:ext>
            </a:extLst>
          </p:cNvPr>
          <p:cNvPicPr>
            <a:picLocks noChangeAspect="1"/>
          </p:cNvPicPr>
          <p:nvPr/>
        </p:nvPicPr>
        <p:blipFill>
          <a:blip r:embed="rId2"/>
          <a:stretch>
            <a:fillRect/>
          </a:stretch>
        </p:blipFill>
        <p:spPr>
          <a:xfrm>
            <a:off x="1187111" y="1326430"/>
            <a:ext cx="6769777" cy="5455370"/>
          </a:xfrm>
          <a:prstGeom prst="rect">
            <a:avLst/>
          </a:prstGeom>
        </p:spPr>
      </p:pic>
      <p:sp>
        <p:nvSpPr>
          <p:cNvPr id="4" name="Rectangle 3">
            <a:extLst>
              <a:ext uri="{FF2B5EF4-FFF2-40B4-BE49-F238E27FC236}">
                <a16:creationId xmlns:a16="http://schemas.microsoft.com/office/drawing/2014/main" id="{E825FF53-A03D-4CB2-AF20-0732BA76FEF5}"/>
              </a:ext>
            </a:extLst>
          </p:cNvPr>
          <p:cNvSpPr/>
          <p:nvPr/>
        </p:nvSpPr>
        <p:spPr>
          <a:xfrm>
            <a:off x="4978376" y="3124200"/>
            <a:ext cx="2413024" cy="5341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6485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0" y="76200"/>
            <a:ext cx="6629400" cy="10668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REQUEST FROM SCENE MANAGER TO NGO ADMIN</a:t>
            </a:r>
          </a:p>
        </p:txBody>
      </p:sp>
      <p:pic>
        <p:nvPicPr>
          <p:cNvPr id="2" name="Picture 1">
            <a:extLst>
              <a:ext uri="{FF2B5EF4-FFF2-40B4-BE49-F238E27FC236}">
                <a16:creationId xmlns:a16="http://schemas.microsoft.com/office/drawing/2014/main" id="{CF2D0CD9-326B-46CE-819F-ACB97C3A85CB}"/>
              </a:ext>
            </a:extLst>
          </p:cNvPr>
          <p:cNvPicPr>
            <a:picLocks noChangeAspect="1"/>
          </p:cNvPicPr>
          <p:nvPr/>
        </p:nvPicPr>
        <p:blipFill>
          <a:blip r:embed="rId2"/>
          <a:stretch>
            <a:fillRect/>
          </a:stretch>
        </p:blipFill>
        <p:spPr>
          <a:xfrm>
            <a:off x="1295400" y="1447800"/>
            <a:ext cx="6751756" cy="5184289"/>
          </a:xfrm>
          <a:prstGeom prst="rect">
            <a:avLst/>
          </a:prstGeom>
        </p:spPr>
      </p:pic>
      <p:sp>
        <p:nvSpPr>
          <p:cNvPr id="4" name="Rectangle 3">
            <a:extLst>
              <a:ext uri="{FF2B5EF4-FFF2-40B4-BE49-F238E27FC236}">
                <a16:creationId xmlns:a16="http://schemas.microsoft.com/office/drawing/2014/main" id="{E9EFF91C-6E6B-4C7B-AD8C-E7A9D680242E}"/>
              </a:ext>
            </a:extLst>
          </p:cNvPr>
          <p:cNvSpPr/>
          <p:nvPr/>
        </p:nvSpPr>
        <p:spPr>
          <a:xfrm>
            <a:off x="4419600" y="3733800"/>
            <a:ext cx="2743200" cy="55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197F35-7C4C-4E7C-9B09-88B572B673E5}"/>
              </a:ext>
            </a:extLst>
          </p:cNvPr>
          <p:cNvSpPr/>
          <p:nvPr/>
        </p:nvSpPr>
        <p:spPr>
          <a:xfrm>
            <a:off x="5638800" y="5410200"/>
            <a:ext cx="1066800" cy="364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4BEF94-1B47-4DF1-85EB-5C61C42A2D02}"/>
              </a:ext>
            </a:extLst>
          </p:cNvPr>
          <p:cNvSpPr txBox="1"/>
          <p:nvPr/>
        </p:nvSpPr>
        <p:spPr>
          <a:xfrm>
            <a:off x="5980049" y="5022162"/>
            <a:ext cx="343662" cy="461665"/>
          </a:xfrm>
          <a:prstGeom prst="rect">
            <a:avLst/>
          </a:prstGeom>
          <a:noFill/>
        </p:spPr>
        <p:txBody>
          <a:bodyPr wrap="square" rtlCol="0">
            <a:spAutoFit/>
          </a:bodyPr>
          <a:lstStyle/>
          <a:p>
            <a:r>
              <a:rPr lang="en-US" sz="2400" dirty="0">
                <a:solidFill>
                  <a:srgbClr val="FF0000"/>
                </a:solidFill>
              </a:rPr>
              <a:t>1</a:t>
            </a:r>
          </a:p>
        </p:txBody>
      </p:sp>
    </p:spTree>
    <p:extLst>
      <p:ext uri="{BB962C8B-B14F-4D97-AF65-F5344CB8AC3E}">
        <p14:creationId xmlns:p14="http://schemas.microsoft.com/office/powerpoint/2010/main" val="900410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PENDING REQUEST </a:t>
            </a:r>
          </a:p>
        </p:txBody>
      </p:sp>
      <p:pic>
        <p:nvPicPr>
          <p:cNvPr id="2" name="Picture 1">
            <a:extLst>
              <a:ext uri="{FF2B5EF4-FFF2-40B4-BE49-F238E27FC236}">
                <a16:creationId xmlns:a16="http://schemas.microsoft.com/office/drawing/2014/main" id="{7BEB687A-5BDA-485D-9B5E-505C147F23EC}"/>
              </a:ext>
            </a:extLst>
          </p:cNvPr>
          <p:cNvPicPr>
            <a:picLocks noChangeAspect="1"/>
          </p:cNvPicPr>
          <p:nvPr/>
        </p:nvPicPr>
        <p:blipFill>
          <a:blip r:embed="rId2"/>
          <a:stretch>
            <a:fillRect/>
          </a:stretch>
        </p:blipFill>
        <p:spPr>
          <a:xfrm>
            <a:off x="1143000" y="1447800"/>
            <a:ext cx="6858000" cy="5122777"/>
          </a:xfrm>
          <a:prstGeom prst="rect">
            <a:avLst/>
          </a:prstGeom>
        </p:spPr>
      </p:pic>
      <p:sp>
        <p:nvSpPr>
          <p:cNvPr id="6" name="Rectangle 5">
            <a:extLst>
              <a:ext uri="{FF2B5EF4-FFF2-40B4-BE49-F238E27FC236}">
                <a16:creationId xmlns:a16="http://schemas.microsoft.com/office/drawing/2014/main" id="{1C80A105-A6E3-45AB-B99C-C8C5F110E182}"/>
              </a:ext>
            </a:extLst>
          </p:cNvPr>
          <p:cNvSpPr/>
          <p:nvPr/>
        </p:nvSpPr>
        <p:spPr>
          <a:xfrm>
            <a:off x="4495800" y="3886201"/>
            <a:ext cx="2712720" cy="553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445CD7-E41A-498C-9991-7B7A28159A27}"/>
              </a:ext>
            </a:extLst>
          </p:cNvPr>
          <p:cNvSpPr/>
          <p:nvPr/>
        </p:nvSpPr>
        <p:spPr>
          <a:xfrm>
            <a:off x="5715000" y="5562600"/>
            <a:ext cx="1054947" cy="365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2FF047-E30E-422D-A0E0-462D6429B724}"/>
              </a:ext>
            </a:extLst>
          </p:cNvPr>
          <p:cNvSpPr txBox="1"/>
          <p:nvPr/>
        </p:nvSpPr>
        <p:spPr>
          <a:xfrm>
            <a:off x="6056249" y="5174563"/>
            <a:ext cx="339844" cy="462028"/>
          </a:xfrm>
          <a:prstGeom prst="rect">
            <a:avLst/>
          </a:prstGeom>
          <a:noFill/>
        </p:spPr>
        <p:txBody>
          <a:bodyPr wrap="square" rtlCol="0">
            <a:spAutoFit/>
          </a:bodyPr>
          <a:lstStyle/>
          <a:p>
            <a:r>
              <a:rPr lang="en-US" sz="2400" dirty="0">
                <a:solidFill>
                  <a:srgbClr val="FF0000"/>
                </a:solidFill>
              </a:rPr>
              <a:t>2</a:t>
            </a:r>
          </a:p>
        </p:txBody>
      </p:sp>
    </p:spTree>
    <p:extLst>
      <p:ext uri="{BB962C8B-B14F-4D97-AF65-F5344CB8AC3E}">
        <p14:creationId xmlns:p14="http://schemas.microsoft.com/office/powerpoint/2010/main" val="3893378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09800" y="182919"/>
            <a:ext cx="4114800" cy="701040"/>
          </a:xfrm>
        </p:spPr>
        <p:txBody>
          <a:bodyPr>
            <a:normAutofit fontScale="90000"/>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NGO ADMIN VIEW REQUEST AND UPDATE</a:t>
            </a:r>
          </a:p>
        </p:txBody>
      </p:sp>
      <p:pic>
        <p:nvPicPr>
          <p:cNvPr id="2" name="Picture 1">
            <a:extLst>
              <a:ext uri="{FF2B5EF4-FFF2-40B4-BE49-F238E27FC236}">
                <a16:creationId xmlns:a16="http://schemas.microsoft.com/office/drawing/2014/main" id="{26C2F576-50A1-4C60-99B1-CCCDED4CCD15}"/>
              </a:ext>
            </a:extLst>
          </p:cNvPr>
          <p:cNvPicPr>
            <a:picLocks noChangeAspect="1"/>
          </p:cNvPicPr>
          <p:nvPr/>
        </p:nvPicPr>
        <p:blipFill>
          <a:blip r:embed="rId2"/>
          <a:stretch>
            <a:fillRect/>
          </a:stretch>
        </p:blipFill>
        <p:spPr>
          <a:xfrm>
            <a:off x="800100" y="1524000"/>
            <a:ext cx="7543800" cy="5151081"/>
          </a:xfrm>
          <a:prstGeom prst="rect">
            <a:avLst/>
          </a:prstGeom>
        </p:spPr>
      </p:pic>
    </p:spTree>
    <p:extLst>
      <p:ext uri="{BB962C8B-B14F-4D97-AF65-F5344CB8AC3E}">
        <p14:creationId xmlns:p14="http://schemas.microsoft.com/office/powerpoint/2010/main" val="3548941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0" y="76200"/>
            <a:ext cx="4114800" cy="70104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STATUS ALLOCATED</a:t>
            </a:r>
          </a:p>
        </p:txBody>
      </p:sp>
      <p:pic>
        <p:nvPicPr>
          <p:cNvPr id="2" name="Picture 1">
            <a:extLst>
              <a:ext uri="{FF2B5EF4-FFF2-40B4-BE49-F238E27FC236}">
                <a16:creationId xmlns:a16="http://schemas.microsoft.com/office/drawing/2014/main" id="{776DE00C-6E5D-4F1D-B291-DAA3CAC18EF1}"/>
              </a:ext>
            </a:extLst>
          </p:cNvPr>
          <p:cNvPicPr>
            <a:picLocks noChangeAspect="1"/>
          </p:cNvPicPr>
          <p:nvPr/>
        </p:nvPicPr>
        <p:blipFill>
          <a:blip r:embed="rId2"/>
          <a:stretch>
            <a:fillRect/>
          </a:stretch>
        </p:blipFill>
        <p:spPr>
          <a:xfrm>
            <a:off x="990600" y="1565478"/>
            <a:ext cx="7162800" cy="5216322"/>
          </a:xfrm>
          <a:prstGeom prst="rect">
            <a:avLst/>
          </a:prstGeom>
        </p:spPr>
      </p:pic>
      <p:sp>
        <p:nvSpPr>
          <p:cNvPr id="4" name="Rectangle 3">
            <a:extLst>
              <a:ext uri="{FF2B5EF4-FFF2-40B4-BE49-F238E27FC236}">
                <a16:creationId xmlns:a16="http://schemas.microsoft.com/office/drawing/2014/main" id="{12A801D5-5E7D-42F7-9A1C-8E4F8B52BA64}"/>
              </a:ext>
            </a:extLst>
          </p:cNvPr>
          <p:cNvSpPr/>
          <p:nvPr/>
        </p:nvSpPr>
        <p:spPr>
          <a:xfrm>
            <a:off x="4648200" y="4114800"/>
            <a:ext cx="2667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3E8ED4-9FF6-491F-9672-F4AF8F261DA4}"/>
              </a:ext>
            </a:extLst>
          </p:cNvPr>
          <p:cNvSpPr/>
          <p:nvPr/>
        </p:nvSpPr>
        <p:spPr>
          <a:xfrm>
            <a:off x="7010400" y="5943600"/>
            <a:ext cx="1037167" cy="402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6D2CF5-5F19-40A8-997D-883DB8DC0425}"/>
              </a:ext>
            </a:extLst>
          </p:cNvPr>
          <p:cNvSpPr txBox="1"/>
          <p:nvPr/>
        </p:nvSpPr>
        <p:spPr>
          <a:xfrm>
            <a:off x="7713451" y="5481935"/>
            <a:ext cx="334116" cy="461665"/>
          </a:xfrm>
          <a:prstGeom prst="rect">
            <a:avLst/>
          </a:prstGeom>
          <a:noFill/>
        </p:spPr>
        <p:txBody>
          <a:bodyPr wrap="square" rtlCol="0">
            <a:spAutoFit/>
          </a:bodyPr>
          <a:lstStyle/>
          <a:p>
            <a:r>
              <a:rPr lang="en-US" sz="2400" dirty="0">
                <a:solidFill>
                  <a:srgbClr val="FF0000"/>
                </a:solidFill>
              </a:rPr>
              <a:t>3</a:t>
            </a:r>
          </a:p>
        </p:txBody>
      </p:sp>
    </p:spTree>
    <p:extLst>
      <p:ext uri="{BB962C8B-B14F-4D97-AF65-F5344CB8AC3E}">
        <p14:creationId xmlns:p14="http://schemas.microsoft.com/office/powerpoint/2010/main" val="3432433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76200"/>
            <a:ext cx="8229600" cy="11430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WORK REQUEST FROM SCENE MANAGER TO NGO ADMIN STATUS IS COMPELTE</a:t>
            </a:r>
          </a:p>
        </p:txBody>
      </p:sp>
      <p:pic>
        <p:nvPicPr>
          <p:cNvPr id="2" name="Picture 1">
            <a:extLst>
              <a:ext uri="{FF2B5EF4-FFF2-40B4-BE49-F238E27FC236}">
                <a16:creationId xmlns:a16="http://schemas.microsoft.com/office/drawing/2014/main" id="{1ABFC720-0E17-42AA-9125-E3674791CFCF}"/>
              </a:ext>
            </a:extLst>
          </p:cNvPr>
          <p:cNvPicPr>
            <a:picLocks noChangeAspect="1"/>
          </p:cNvPicPr>
          <p:nvPr/>
        </p:nvPicPr>
        <p:blipFill>
          <a:blip r:embed="rId2"/>
          <a:stretch>
            <a:fillRect/>
          </a:stretch>
        </p:blipFill>
        <p:spPr>
          <a:xfrm>
            <a:off x="762000" y="1447800"/>
            <a:ext cx="7620000" cy="5280097"/>
          </a:xfrm>
          <a:prstGeom prst="rect">
            <a:avLst/>
          </a:prstGeom>
        </p:spPr>
      </p:pic>
      <p:sp>
        <p:nvSpPr>
          <p:cNvPr id="4" name="Rectangle 3">
            <a:extLst>
              <a:ext uri="{FF2B5EF4-FFF2-40B4-BE49-F238E27FC236}">
                <a16:creationId xmlns:a16="http://schemas.microsoft.com/office/drawing/2014/main" id="{8B4AD4F3-E3A7-4B1D-B886-0CA2D97BBF1E}"/>
              </a:ext>
            </a:extLst>
          </p:cNvPr>
          <p:cNvSpPr/>
          <p:nvPr/>
        </p:nvSpPr>
        <p:spPr>
          <a:xfrm>
            <a:off x="4572000" y="4008120"/>
            <a:ext cx="2667000" cy="670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7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0" y="304800"/>
            <a:ext cx="4114800" cy="701040"/>
          </a:xfrm>
        </p:spPr>
        <p:txBody>
          <a:bodyPr>
            <a:normAutofit/>
          </a:bodyPr>
          <a:lstStyle/>
          <a:p>
            <a:r>
              <a:rPr lang="en-US" sz="3600" cap="none" dirty="0">
                <a:latin typeface="Microsoft Sans Serif" panose="020B0604020202020204" pitchFamily="34" charset="0"/>
                <a:ea typeface="Microsoft Sans Serif" panose="020B0604020202020204" pitchFamily="34" charset="0"/>
                <a:cs typeface="Microsoft Sans Serif" panose="020B0604020202020204" pitchFamily="34" charset="0"/>
              </a:rPr>
              <a:t>HOME PAGE</a:t>
            </a:r>
          </a:p>
        </p:txBody>
      </p:sp>
      <p:pic>
        <p:nvPicPr>
          <p:cNvPr id="5" name="Picture 4">
            <a:extLst>
              <a:ext uri="{FF2B5EF4-FFF2-40B4-BE49-F238E27FC236}">
                <a16:creationId xmlns:a16="http://schemas.microsoft.com/office/drawing/2014/main" id="{FAA5FF69-EE18-4333-BDAF-25EE6522F065}"/>
              </a:ext>
            </a:extLst>
          </p:cNvPr>
          <p:cNvPicPr>
            <a:picLocks noChangeAspect="1"/>
          </p:cNvPicPr>
          <p:nvPr/>
        </p:nvPicPr>
        <p:blipFill>
          <a:blip r:embed="rId2"/>
          <a:stretch>
            <a:fillRect/>
          </a:stretch>
        </p:blipFill>
        <p:spPr>
          <a:xfrm>
            <a:off x="838200" y="1371600"/>
            <a:ext cx="7785873" cy="4971129"/>
          </a:xfrm>
          <a:prstGeom prst="rect">
            <a:avLst/>
          </a:prstGeom>
        </p:spPr>
      </p:pic>
    </p:spTree>
    <p:extLst>
      <p:ext uri="{BB962C8B-B14F-4D97-AF65-F5344CB8AC3E}">
        <p14:creationId xmlns:p14="http://schemas.microsoft.com/office/powerpoint/2010/main" val="2666807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76200"/>
            <a:ext cx="6324600" cy="11430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FINAL REQUEST COMPLETE BETWEEN ALL ENTERPRISES</a:t>
            </a:r>
          </a:p>
        </p:txBody>
      </p:sp>
      <p:pic>
        <p:nvPicPr>
          <p:cNvPr id="2" name="Picture 1">
            <a:extLst>
              <a:ext uri="{FF2B5EF4-FFF2-40B4-BE49-F238E27FC236}">
                <a16:creationId xmlns:a16="http://schemas.microsoft.com/office/drawing/2014/main" id="{8BF3F4A1-54DC-46E9-827C-79C97792ACF7}"/>
              </a:ext>
            </a:extLst>
          </p:cNvPr>
          <p:cNvPicPr>
            <a:picLocks noChangeAspect="1"/>
          </p:cNvPicPr>
          <p:nvPr/>
        </p:nvPicPr>
        <p:blipFill>
          <a:blip r:embed="rId2"/>
          <a:stretch>
            <a:fillRect/>
          </a:stretch>
        </p:blipFill>
        <p:spPr>
          <a:xfrm>
            <a:off x="1066800" y="1415685"/>
            <a:ext cx="6841033" cy="5421995"/>
          </a:xfrm>
          <a:prstGeom prst="rect">
            <a:avLst/>
          </a:prstGeom>
        </p:spPr>
      </p:pic>
      <p:sp>
        <p:nvSpPr>
          <p:cNvPr id="4" name="Rectangle 3">
            <a:extLst>
              <a:ext uri="{FF2B5EF4-FFF2-40B4-BE49-F238E27FC236}">
                <a16:creationId xmlns:a16="http://schemas.microsoft.com/office/drawing/2014/main" id="{4435CEE4-1593-45DF-B3AE-917459AE3025}"/>
              </a:ext>
            </a:extLst>
          </p:cNvPr>
          <p:cNvSpPr/>
          <p:nvPr/>
        </p:nvSpPr>
        <p:spPr>
          <a:xfrm>
            <a:off x="1600200" y="4114800"/>
            <a:ext cx="5638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868CC0C-3E5F-41AE-926B-6286F463CE8F}"/>
              </a:ext>
            </a:extLst>
          </p:cNvPr>
          <p:cNvSpPr/>
          <p:nvPr/>
        </p:nvSpPr>
        <p:spPr>
          <a:xfrm>
            <a:off x="1600200" y="5486400"/>
            <a:ext cx="5638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96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E0C933-F325-4FF0-8018-216FF6116D3B}"/>
              </a:ext>
            </a:extLst>
          </p:cNvPr>
          <p:cNvPicPr>
            <a:picLocks noGrp="1" noChangeAspect="1"/>
          </p:cNvPicPr>
          <p:nvPr>
            <p:ph sz="quarter" idx="13"/>
          </p:nvPr>
        </p:nvPicPr>
        <p:blipFill>
          <a:blip r:embed="rId2"/>
          <a:stretch>
            <a:fillRect/>
          </a:stretch>
        </p:blipFill>
        <p:spPr>
          <a:xfrm>
            <a:off x="1143000" y="1453694"/>
            <a:ext cx="7010400" cy="5325266"/>
          </a:xfrm>
          <a:prstGeom prst="rect">
            <a:avLst/>
          </a:prstGeom>
        </p:spPr>
      </p:pic>
      <p:sp>
        <p:nvSpPr>
          <p:cNvPr id="6" name="Title 2">
            <a:extLst>
              <a:ext uri="{FF2B5EF4-FFF2-40B4-BE49-F238E27FC236}">
                <a16:creationId xmlns:a16="http://schemas.microsoft.com/office/drawing/2014/main" id="{7E862AE5-9EC1-47DA-AC50-AEA24DCAA6CD}"/>
              </a:ext>
            </a:extLst>
          </p:cNvPr>
          <p:cNvSpPr>
            <a:spLocks noGrp="1"/>
          </p:cNvSpPr>
          <p:nvPr>
            <p:ph type="title"/>
          </p:nvPr>
        </p:nvSpPr>
        <p:spPr>
          <a:xfrm>
            <a:off x="1219200" y="76200"/>
            <a:ext cx="6324600" cy="1143000"/>
          </a:xfrm>
        </p:spPr>
        <p:txBody>
          <a:bodyPr>
            <a:normAutofit/>
          </a:bodyPr>
          <a:lstStyle/>
          <a:p>
            <a:r>
              <a:rPr lang="en-US" sz="2800" cap="none" dirty="0">
                <a:latin typeface="Microsoft Sans Serif" panose="020B0604020202020204" pitchFamily="34" charset="0"/>
                <a:ea typeface="Microsoft Sans Serif" panose="020B0604020202020204" pitchFamily="34" charset="0"/>
                <a:cs typeface="Microsoft Sans Serif" panose="020B0604020202020204" pitchFamily="34" charset="0"/>
              </a:rPr>
              <a:t>ANALYTICS PAGE</a:t>
            </a:r>
          </a:p>
        </p:txBody>
      </p:sp>
    </p:spTree>
    <p:extLst>
      <p:ext uri="{BB962C8B-B14F-4D97-AF65-F5344CB8AC3E}">
        <p14:creationId xmlns:p14="http://schemas.microsoft.com/office/powerpoint/2010/main" val="752640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EDC972-1035-489B-8379-757E3C725FF8}"/>
              </a:ext>
            </a:extLst>
          </p:cNvPr>
          <p:cNvSpPr>
            <a:spLocks noGrp="1"/>
          </p:cNvSpPr>
          <p:nvPr>
            <p:ph type="title"/>
          </p:nvPr>
        </p:nvSpPr>
        <p:spPr>
          <a:xfrm>
            <a:off x="1447800" y="2209800"/>
            <a:ext cx="4953000" cy="1310640"/>
          </a:xfrm>
        </p:spPr>
        <p:txBody>
          <a:bodyPr>
            <a:noAutofit/>
          </a:bodyPr>
          <a:lstStyle/>
          <a:p>
            <a:r>
              <a:rPr lang="en-US" sz="3400" dirty="0">
                <a:solidFill>
                  <a:srgbClr val="0070C0"/>
                </a:solidFill>
              </a:rPr>
              <a:t>THANK YOU </a:t>
            </a:r>
            <a:r>
              <a:rPr lang="en-US" sz="3400" dirty="0">
                <a:solidFill>
                  <a:srgbClr val="0070C0"/>
                </a:solidFill>
                <a:sym typeface="Wingdings" panose="05000000000000000000" pitchFamily="2" charset="2"/>
              </a:rPr>
              <a:t></a:t>
            </a:r>
            <a:br>
              <a:rPr lang="en-US" sz="3400" dirty="0">
                <a:solidFill>
                  <a:srgbClr val="0070C0"/>
                </a:solidFill>
                <a:sym typeface="Wingdings" panose="05000000000000000000" pitchFamily="2" charset="2"/>
              </a:rPr>
            </a:br>
            <a:endParaRPr lang="en-US" sz="3400" dirty="0">
              <a:solidFill>
                <a:srgbClr val="0070C0"/>
              </a:solidFill>
            </a:endParaRPr>
          </a:p>
        </p:txBody>
      </p:sp>
    </p:spTree>
    <p:extLst>
      <p:ext uri="{BB962C8B-B14F-4D97-AF65-F5344CB8AC3E}">
        <p14:creationId xmlns:p14="http://schemas.microsoft.com/office/powerpoint/2010/main" val="2315343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0" y="304800"/>
            <a:ext cx="4114800" cy="701040"/>
          </a:xfrm>
        </p:spPr>
        <p:txBody>
          <a:bodyPr>
            <a:normAutofit/>
          </a:bodyPr>
          <a:lstStyle/>
          <a:p>
            <a:r>
              <a:rPr lang="en-US" sz="3600" cap="none" dirty="0">
                <a:latin typeface="Microsoft Sans Serif" panose="020B0604020202020204" pitchFamily="34" charset="0"/>
                <a:ea typeface="Microsoft Sans Serif" panose="020B0604020202020204" pitchFamily="34" charset="0"/>
                <a:cs typeface="Microsoft Sans Serif" panose="020B0604020202020204" pitchFamily="34" charset="0"/>
              </a:rPr>
              <a:t>ADMIN PAGE</a:t>
            </a:r>
          </a:p>
        </p:txBody>
      </p:sp>
      <p:pic>
        <p:nvPicPr>
          <p:cNvPr id="4" name="Picture 3">
            <a:extLst>
              <a:ext uri="{FF2B5EF4-FFF2-40B4-BE49-F238E27FC236}">
                <a16:creationId xmlns:a16="http://schemas.microsoft.com/office/drawing/2014/main" id="{FDBC93FD-6968-471B-B329-7C0D07E227FC}"/>
              </a:ext>
            </a:extLst>
          </p:cNvPr>
          <p:cNvPicPr>
            <a:picLocks noChangeAspect="1"/>
          </p:cNvPicPr>
          <p:nvPr/>
        </p:nvPicPr>
        <p:blipFill>
          <a:blip r:embed="rId2"/>
          <a:stretch>
            <a:fillRect/>
          </a:stretch>
        </p:blipFill>
        <p:spPr>
          <a:xfrm>
            <a:off x="990600" y="1447800"/>
            <a:ext cx="6934200" cy="5168165"/>
          </a:xfrm>
          <a:prstGeom prst="rect">
            <a:avLst/>
          </a:prstGeom>
        </p:spPr>
      </p:pic>
    </p:spTree>
    <p:extLst>
      <p:ext uri="{BB962C8B-B14F-4D97-AF65-F5344CB8AC3E}">
        <p14:creationId xmlns:p14="http://schemas.microsoft.com/office/powerpoint/2010/main" val="3542378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4600" y="304800"/>
            <a:ext cx="4876800" cy="701040"/>
          </a:xfrm>
        </p:spPr>
        <p:txBody>
          <a:bodyPr>
            <a:normAutofit fontScale="90000"/>
          </a:bodyPr>
          <a:lstStyle/>
          <a:p>
            <a:r>
              <a:rPr lang="en-US" sz="3600" cap="none" dirty="0">
                <a:latin typeface="Microsoft Sans Serif" panose="020B0604020202020204" pitchFamily="34" charset="0"/>
                <a:ea typeface="Microsoft Sans Serif" panose="020B0604020202020204" pitchFamily="34" charset="0"/>
                <a:cs typeface="Microsoft Sans Serif" panose="020B0604020202020204" pitchFamily="34" charset="0"/>
              </a:rPr>
              <a:t>MANAGE NETWORKS</a:t>
            </a:r>
          </a:p>
        </p:txBody>
      </p:sp>
      <p:pic>
        <p:nvPicPr>
          <p:cNvPr id="2" name="Picture 1">
            <a:extLst>
              <a:ext uri="{FF2B5EF4-FFF2-40B4-BE49-F238E27FC236}">
                <a16:creationId xmlns:a16="http://schemas.microsoft.com/office/drawing/2014/main" id="{245771F9-D79A-4CA7-81FD-C077FAD8C561}"/>
              </a:ext>
            </a:extLst>
          </p:cNvPr>
          <p:cNvPicPr>
            <a:picLocks noChangeAspect="1"/>
          </p:cNvPicPr>
          <p:nvPr/>
        </p:nvPicPr>
        <p:blipFill>
          <a:blip r:embed="rId2"/>
          <a:stretch>
            <a:fillRect/>
          </a:stretch>
        </p:blipFill>
        <p:spPr>
          <a:xfrm>
            <a:off x="1371600" y="1483243"/>
            <a:ext cx="7086600" cy="5218557"/>
          </a:xfrm>
          <a:prstGeom prst="rect">
            <a:avLst/>
          </a:prstGeom>
        </p:spPr>
      </p:pic>
    </p:spTree>
    <p:extLst>
      <p:ext uri="{BB962C8B-B14F-4D97-AF65-F5344CB8AC3E}">
        <p14:creationId xmlns:p14="http://schemas.microsoft.com/office/powerpoint/2010/main" val="2278219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47800" y="152400"/>
            <a:ext cx="6172200" cy="701040"/>
          </a:xfrm>
        </p:spPr>
        <p:txBody>
          <a:bodyPr>
            <a:noAutofit/>
          </a:bodyPr>
          <a:lstStyle/>
          <a:p>
            <a:r>
              <a:rPr lang="en-US" sz="3600" cap="none" dirty="0">
                <a:latin typeface="Microsoft Sans Serif" panose="020B0604020202020204" pitchFamily="34" charset="0"/>
                <a:ea typeface="Microsoft Sans Serif" panose="020B0604020202020204" pitchFamily="34" charset="0"/>
                <a:cs typeface="Microsoft Sans Serif" panose="020B0604020202020204" pitchFamily="34" charset="0"/>
              </a:rPr>
              <a:t>MANAGE ENTERPRISES</a:t>
            </a:r>
          </a:p>
        </p:txBody>
      </p:sp>
      <p:pic>
        <p:nvPicPr>
          <p:cNvPr id="4" name="Picture 3">
            <a:extLst>
              <a:ext uri="{FF2B5EF4-FFF2-40B4-BE49-F238E27FC236}">
                <a16:creationId xmlns:a16="http://schemas.microsoft.com/office/drawing/2014/main" id="{8893E43A-F40D-4933-BCC3-3A594A1ED867}"/>
              </a:ext>
            </a:extLst>
          </p:cNvPr>
          <p:cNvPicPr>
            <a:picLocks noChangeAspect="1"/>
          </p:cNvPicPr>
          <p:nvPr/>
        </p:nvPicPr>
        <p:blipFill>
          <a:blip r:embed="rId2"/>
          <a:stretch>
            <a:fillRect/>
          </a:stretch>
        </p:blipFill>
        <p:spPr>
          <a:xfrm>
            <a:off x="1224631" y="1407030"/>
            <a:ext cx="6694738" cy="5298570"/>
          </a:xfrm>
          <a:prstGeom prst="rect">
            <a:avLst/>
          </a:prstGeom>
        </p:spPr>
      </p:pic>
    </p:spTree>
    <p:extLst>
      <p:ext uri="{BB962C8B-B14F-4D97-AF65-F5344CB8AC3E}">
        <p14:creationId xmlns:p14="http://schemas.microsoft.com/office/powerpoint/2010/main" val="338169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1294740" y="304800"/>
            <a:ext cx="6554519" cy="762000"/>
          </a:xfrm>
        </p:spPr>
        <p:txBody>
          <a:bodyPr>
            <a:normAutofit fontScale="90000"/>
          </a:bodyPr>
          <a:lstStyle/>
          <a:p>
            <a:r>
              <a:rPr lang="en-US" sz="3600" cap="none" dirty="0">
                <a:latin typeface="Microsoft Sans Serif" panose="020B0604020202020204" pitchFamily="34" charset="0"/>
                <a:ea typeface="Microsoft Sans Serif" panose="020B0604020202020204" pitchFamily="34" charset="0"/>
                <a:cs typeface="Microsoft Sans Serif" panose="020B0604020202020204" pitchFamily="34" charset="0"/>
              </a:rPr>
              <a:t>MANAGE ENTERPRISE ADMIN</a:t>
            </a:r>
          </a:p>
        </p:txBody>
      </p:sp>
      <p:pic>
        <p:nvPicPr>
          <p:cNvPr id="10" name="Picture 9">
            <a:extLst>
              <a:ext uri="{FF2B5EF4-FFF2-40B4-BE49-F238E27FC236}">
                <a16:creationId xmlns:a16="http://schemas.microsoft.com/office/drawing/2014/main" id="{4DA1D810-3088-4845-AB6E-3E57A022190C}"/>
              </a:ext>
            </a:extLst>
          </p:cNvPr>
          <p:cNvPicPr>
            <a:picLocks noChangeAspect="1"/>
          </p:cNvPicPr>
          <p:nvPr/>
        </p:nvPicPr>
        <p:blipFill>
          <a:blip r:embed="rId2"/>
          <a:stretch>
            <a:fillRect/>
          </a:stretch>
        </p:blipFill>
        <p:spPr>
          <a:xfrm>
            <a:off x="1294741" y="1392485"/>
            <a:ext cx="6554518" cy="5361101"/>
          </a:xfrm>
          <a:prstGeom prst="rect">
            <a:avLst/>
          </a:prstGeom>
        </p:spPr>
      </p:pic>
    </p:spTree>
    <p:extLst>
      <p:ext uri="{BB962C8B-B14F-4D97-AF65-F5344CB8AC3E}">
        <p14:creationId xmlns:p14="http://schemas.microsoft.com/office/powerpoint/2010/main" val="26928740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lackTie">
  <a:themeElements>
    <a:clrScheme name="BlackTie">
      <a:dk1>
        <a:srgbClr val="000000"/>
      </a:dk1>
      <a:lt1>
        <a:srgbClr val="FFFFFF"/>
      </a:lt1>
      <a:dk2>
        <a:srgbClr val="46464A"/>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blipFill rotWithShape="1">
          <a:blip xmlns:r="http://schemas.openxmlformats.org/officeDocument/2006/relationships" r:embed="rId1">
            <a:duotone>
              <a:schemeClr val="phClr">
                <a:tint val="95000"/>
              </a:schemeClr>
              <a:schemeClr val="phClr">
                <a:shade val="20000"/>
              </a:schemeClr>
            </a:duotone>
          </a:blip>
          <a:stretch/>
        </a:blipFill>
        <a:gradFill rotWithShape="1">
          <a:gsLst>
            <a:gs pos="0">
              <a:schemeClr val="phClr">
                <a:tint val="40000"/>
                <a:satMod val="350000"/>
              </a:schemeClr>
            </a:gs>
            <a:gs pos="40000">
              <a:schemeClr val="phClr">
                <a:tint val="45000"/>
                <a:shade val="99000"/>
                <a:satMod val="350000"/>
              </a:schemeClr>
            </a:gs>
            <a:gs pos="100000">
              <a:schemeClr val="phClr">
                <a:shade val="30000"/>
                <a:satMod val="255000"/>
              </a:schemeClr>
            </a:gs>
          </a:gsLst>
          <a:path path="circle">
            <a:fillToRect l="50000" t="-80000" r="50000" b="18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1920</TotalTime>
  <Words>272</Words>
  <Application>Microsoft Office PowerPoint</Application>
  <PresentationFormat>On-screen Show (4:3)</PresentationFormat>
  <Paragraphs>78</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Garamond</vt:lpstr>
      <vt:lpstr>Microsoft Sans Serif</vt:lpstr>
      <vt:lpstr>Tahoma</vt:lpstr>
      <vt:lpstr>Tunga</vt:lpstr>
      <vt:lpstr>Wingdings</vt:lpstr>
      <vt:lpstr>BlackTie</vt:lpstr>
      <vt:lpstr>PowerPoint Presentation</vt:lpstr>
      <vt:lpstr>PowerPoint Presentation</vt:lpstr>
      <vt:lpstr>HOW IS OUR APPLICATION DIFFERENT FROM OTHERS APPLICATIONS</vt:lpstr>
      <vt:lpstr>PowerPoint Presentation</vt:lpstr>
      <vt:lpstr>HOME PAGE</vt:lpstr>
      <vt:lpstr>ADMIN PAGE</vt:lpstr>
      <vt:lpstr>MANAGE NETWORKS</vt:lpstr>
      <vt:lpstr>MANAGE ENTERPRISES</vt:lpstr>
      <vt:lpstr>MANAGE ENTERPRISE ADMIN</vt:lpstr>
      <vt:lpstr>VOLUNTARY ENTERPRISE ADMIN PAGE</vt:lpstr>
      <vt:lpstr>VOLUNTARY ENTERPRISE  ADD ORGANIZATION</vt:lpstr>
      <vt:lpstr>Voluntary Enterprise Employee Management</vt:lpstr>
      <vt:lpstr>VOLUNTARY ENTERPRISE MANAGE USER </vt:lpstr>
      <vt:lpstr>VOLUNTEER REGISTRATION PAGE</vt:lpstr>
      <vt:lpstr>LOCATION CHOSEN BY   THE VOLUNTEER </vt:lpstr>
      <vt:lpstr>VOLUNTEER REGISTRATION SUCCESSFUL</vt:lpstr>
      <vt:lpstr>WORK REQUEST TO APPROVE ACCESS TO NEWLY REGISTERD VOLUNTEER </vt:lpstr>
      <vt:lpstr>REQUEST APPROVED BY ADMIN – STATUS COMPLETED</vt:lpstr>
      <vt:lpstr>EMAIL CONFIRMATION FROM RESCUE TEAM</vt:lpstr>
      <vt:lpstr>TEXT CONFIRMATION FROM RESCUE TEAM</vt:lpstr>
      <vt:lpstr>EMERGENCY RESOURCE UNIT ADMIN PAGE</vt:lpstr>
      <vt:lpstr>REPORTING AGENCY MANAGE ORGANIZATION</vt:lpstr>
      <vt:lpstr>REPORTING AGENCY  EMPLOYEE MANAGEMENT</vt:lpstr>
      <vt:lpstr>ERU – MANAGE USER</vt:lpstr>
      <vt:lpstr>REPORTING AGENCY ADMIN PAGE</vt:lpstr>
      <vt:lpstr>CREATE SCENE WHERE EVENT OCCURS</vt:lpstr>
      <vt:lpstr>DISASTER SCENE CREATED WITH LOCATION</vt:lpstr>
      <vt:lpstr>REPORTING AGENCY MANAGE AGENCIES</vt:lpstr>
      <vt:lpstr>DISASTER ADMIN PAGE</vt:lpstr>
      <vt:lpstr>DISASTER MANAGEMENT TEAM  MANAGE USER</vt:lpstr>
      <vt:lpstr>SCENE MANAGER ASSIGNMENT</vt:lpstr>
      <vt:lpstr>SCENE ASSIGNED TO SCENE MANAGER</vt:lpstr>
      <vt:lpstr>REQUEST FLOW</vt:lpstr>
      <vt:lpstr>SCENE MANAGER PAGE</vt:lpstr>
      <vt:lpstr>1. VIEW NEAREST ORGANIZATION BASED ON INPUT FROM REGISTERED LOCATION OF ORGANIZATIONS</vt:lpstr>
      <vt:lpstr>2. REQUEST FOR RESOURCES FROM VOLUNTARY ENTERPRISE</vt:lpstr>
      <vt:lpstr>3. REQUEST FROM EMERGENCY RESOURCE UNIT ENTERPRISE</vt:lpstr>
      <vt:lpstr>REQUEST STATUS “REQUESTED”</vt:lpstr>
      <vt:lpstr>FIRE SAFETY HEAD  WORK REQUEST RECEIVED</vt:lpstr>
      <vt:lpstr>1. STATUS “PENDING” POST ASSIGNMENT</vt:lpstr>
      <vt:lpstr>FIRE SAFETY HEAD  VIEW REQUEST</vt:lpstr>
      <vt:lpstr>ERU RESOURCES ALLOCATED</vt:lpstr>
      <vt:lpstr>SERVING THE REQUEST</vt:lpstr>
      <vt:lpstr>WORK REQUEST FROM SCENE MANAGER IS COMPLETE</vt:lpstr>
      <vt:lpstr>REQUEST FROM SCENE MANAGER TO NGO ADMIN</vt:lpstr>
      <vt:lpstr>PENDING REQUEST </vt:lpstr>
      <vt:lpstr>NGO ADMIN VIEW REQUEST AND UPDATE</vt:lpstr>
      <vt:lpstr>STATUS ALLOCATED</vt:lpstr>
      <vt:lpstr>WORK REQUEST FROM SCENE MANAGER TO NGO ADMIN STATUS IS COMPELTE</vt:lpstr>
      <vt:lpstr>FINAL REQUEST COMPLETE BETWEEN ALL ENTERPRISES</vt:lpstr>
      <vt:lpstr>ANALYTICS PAGE</vt:lpstr>
      <vt:lpstr>THANK YOU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COURSE REGISTRATION SYSTEM</dc:title>
  <dc:creator>nikhil</dc:creator>
  <cp:lastModifiedBy>Shashank Vaidya</cp:lastModifiedBy>
  <cp:revision>109</cp:revision>
  <dcterms:created xsi:type="dcterms:W3CDTF">2019-04-21T00:20:23Z</dcterms:created>
  <dcterms:modified xsi:type="dcterms:W3CDTF">2019-04-26T01:43:23Z</dcterms:modified>
</cp:coreProperties>
</file>